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8" r:id="rId2"/>
    <p:sldId id="294" r:id="rId3"/>
    <p:sldId id="269" r:id="rId4"/>
    <p:sldId id="300" r:id="rId5"/>
    <p:sldId id="301" r:id="rId6"/>
    <p:sldId id="306" r:id="rId7"/>
    <p:sldId id="277" r:id="rId8"/>
    <p:sldId id="282" r:id="rId9"/>
    <p:sldId id="302" r:id="rId10"/>
    <p:sldId id="303" r:id="rId11"/>
    <p:sldId id="305" r:id="rId12"/>
    <p:sldId id="271" r:id="rId13"/>
    <p:sldId id="285" r:id="rId14"/>
    <p:sldId id="287" r:id="rId15"/>
    <p:sldId id="268" r:id="rId16"/>
    <p:sldId id="284" r:id="rId17"/>
    <p:sldId id="289" r:id="rId18"/>
    <p:sldId id="296" r:id="rId19"/>
    <p:sldId id="291" r:id="rId20"/>
    <p:sldId id="292" r:id="rId21"/>
    <p:sldId id="261" r:id="rId22"/>
    <p:sldId id="280" r:id="rId23"/>
    <p:sldId id="297" r:id="rId24"/>
    <p:sldId id="288" r:id="rId25"/>
    <p:sldId id="298" r:id="rId26"/>
    <p:sldId id="295" r:id="rId27"/>
    <p:sldId id="299" r:id="rId28"/>
    <p:sldId id="293" r:id="rId29"/>
  </p:sldIdLst>
  <p:sldSz cx="9144000" cy="6858000" type="screen4x3"/>
  <p:notesSz cx="6858000" cy="9144000"/>
  <p:embeddedFontLst>
    <p:embeddedFont>
      <p:font typeface="Montserrat" panose="00000500000000000000" pitchFamily="2" charset="0"/>
      <p:regular r:id="rId32"/>
      <p:bold r:id="rId33"/>
      <p:italic r:id="rId34"/>
      <p:boldItalic r:id="rId35"/>
    </p:embeddedFont>
    <p:embeddedFont>
      <p:font typeface="Montserrat light" panose="00000400000000000000" pitchFamily="2" charset="0"/>
      <p:regular r:id="rId36"/>
      <p:italic r:id="rId37"/>
    </p:embeddedFont>
    <p:embeddedFont>
      <p:font typeface="Montserrat light" panose="00000400000000000000" pitchFamily="2" charset="0"/>
      <p:regular r:id="rId36"/>
      <p:italic r:id="rId37"/>
    </p:embeddedFont>
    <p:embeddedFont>
      <p:font typeface="Montserrat Medium" panose="00000600000000000000" pitchFamily="2" charset="0"/>
      <p:regular r:id="rId38"/>
      <p:italic r:id="rId39"/>
    </p:embeddedFont>
    <p:embeddedFont>
      <p:font typeface="Montserrat SemiBold" panose="00000700000000000000" pitchFamily="2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9">
          <p15:clr>
            <a:srgbClr val="A4A3A4"/>
          </p15:clr>
        </p15:guide>
        <p15:guide id="2" pos="4122">
          <p15:clr>
            <a:srgbClr val="A4A3A4"/>
          </p15:clr>
        </p15:guide>
        <p15:guide id="3" orient="horz" pos="1287">
          <p15:clr>
            <a:srgbClr val="A4A3A4"/>
          </p15:clr>
        </p15:guide>
        <p15:guide id="4" pos="576">
          <p15:clr>
            <a:srgbClr val="A4A3A4"/>
          </p15:clr>
        </p15:guide>
        <p15:guide id="5" orient="horz" pos="3102">
          <p15:clr>
            <a:srgbClr val="A4A3A4"/>
          </p15:clr>
        </p15:guide>
        <p15:guide id="6" orient="horz" pos="1232">
          <p15:clr>
            <a:srgbClr val="A4A3A4"/>
          </p15:clr>
        </p15:guide>
        <p15:guide id="7" pos="255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464747"/>
    <a:srgbClr val="1B6FB9"/>
    <a:srgbClr val="F4F4F4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7" autoAdjust="0"/>
    <p:restoredTop sz="96208"/>
  </p:normalViewPr>
  <p:slideViewPr>
    <p:cSldViewPr snapToGrid="0" snapToObjects="1" showGuides="1">
      <p:cViewPr varScale="1">
        <p:scale>
          <a:sx n="154" d="100"/>
          <a:sy n="154" d="100"/>
        </p:scale>
        <p:origin x="2442" y="138"/>
      </p:cViewPr>
      <p:guideLst>
        <p:guide orient="horz" pos="3229"/>
        <p:guide pos="4122"/>
        <p:guide orient="horz" pos="1287"/>
        <p:guide pos="576"/>
        <p:guide orient="horz" pos="3102"/>
        <p:guide orient="horz" pos="1232"/>
        <p:guide pos="25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112" y="208"/>
      </p:cViewPr>
      <p:guideLst>
        <p:guide orient="horz" pos="294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9BD6C5-1B38-4654-9ADC-4F3819B4545D}" type="doc">
      <dgm:prSet loTypeId="urn:microsoft.com/office/officeart/2005/8/layout/radial1#1" loCatId="cycle" qsTypeId="urn:microsoft.com/office/officeart/2005/8/quickstyle/simple5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0FDECD9C-060E-4D66-B6DE-0BBAB179B365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B381DE4D-9164-40DD-A10C-BA5E3362E1FD}" type="par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1077520-9AF4-40D6-928D-C7498DE6F166}" type="sib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E121B0A-2606-4BD7-8401-2D4DE2AC03E0}">
      <dgm:prSet phldrT="[Text]" custT="1"/>
      <dgm:spPr>
        <a:solidFill>
          <a:schemeClr val="accent6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6BC73C20-21A3-4192-A8C5-97516D0A265F}" type="parTrans" cxnId="{A3123B86-7994-4945-9DF0-D67D7438FEA0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E0F6EF-1A01-46F1-9FBE-9A6732450BA5}" type="sibTrans" cxnId="{A3123B86-7994-4945-9DF0-D67D7438FEA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C73CE91-13C9-47F9-B9E6-337A1879555C}">
      <dgm:prSet phldrT="[Text]" custT="1"/>
      <dgm:spPr>
        <a:solidFill>
          <a:schemeClr val="accent5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7AACAB3A-1CA6-437E-A22C-2DED2E5BC709}" type="parTrans" cxnId="{AD4B77C2-BA63-422C-BAB0-53F3F3C3B178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B0E9D27-2C62-4A23-BFE0-BAF5D1DE7A50}" type="sibTrans" cxnId="{AD4B77C2-BA63-422C-BAB0-53F3F3C3B17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FBF1BEC-34B5-49F0-BC8A-DA2CE09BC7BF}">
      <dgm:prSet phldrT="[Text]" custT="1"/>
      <dgm:spPr>
        <a:solidFill>
          <a:schemeClr val="accent4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5F6BE6C4-38A4-403E-AD33-6B233D0BD313}" type="parTrans" cxnId="{9E7EBD9B-B765-4B87-88F4-95FA253DF799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DE90464-4BF3-444C-949F-670DB097DF17}" type="sibTrans" cxnId="{9E7EBD9B-B765-4B87-88F4-95FA253DF79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15990E-480C-45E4-849D-312318170B2C}">
      <dgm:prSet phldrT="[Text]" custT="1"/>
      <dgm:spPr>
        <a:solidFill>
          <a:schemeClr val="accent3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r>
            <a:rPr lang="en-US" sz="2800">
              <a:latin typeface="Montserrat" panose="00000400000000000000" pitchFamily="2" charset="77"/>
            </a:rPr>
            <a:t>4</a:t>
          </a:r>
          <a:endParaRPr lang="en-US" sz="2800" dirty="0">
            <a:latin typeface="Montserrat" panose="00000400000000000000" pitchFamily="2" charset="77"/>
          </a:endParaRPr>
        </a:p>
      </dgm:t>
    </dgm:pt>
    <dgm:pt modelId="{5819584F-DBCC-4871-8BE7-795F648355D9}" type="parTrans" cxnId="{D68ABE6A-A6D3-4079-B46D-434C6D26B0A1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29558C5-8E4C-4166-899F-A12591BE7F54}" type="sibTrans" cxnId="{D68ABE6A-A6D3-4079-B46D-434C6D26B0A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2BAA1AF-B9CA-490D-A1CD-63079D956C86}">
      <dgm:prSet phldrT="[Text]" custT="1"/>
      <dgm:spPr>
        <a:solidFill>
          <a:schemeClr val="accent2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F3B38715-7B7F-43D8-B4C9-E2E0463C9D39}" type="parTrans" cxnId="{70263112-FE42-4D7E-B147-26224BC9028A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44F95FE-F38E-4A72-99F5-DF0E31237C4B}" type="sibTrans" cxnId="{70263112-FE42-4D7E-B147-26224BC9028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D0DFF39-27BD-4514-99E6-ED1B0C7F89FD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kern="1200" dirty="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4DB372E0-5BBC-48A5-AE0B-89E8D592FEFE}" type="par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B86D5B3-E84D-477C-9B2F-B7732D005B25}" type="sib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A7F282E-19C8-174B-B04F-611E6989F198}">
      <dgm:prSet custT="1"/>
      <dgm:spPr>
        <a:solidFill>
          <a:schemeClr val="accent1"/>
        </a:solidFill>
      </dgm:spPr>
      <dgm:t>
        <a:bodyPr/>
        <a:lstStyle/>
        <a:p>
          <a:r>
            <a:rPr lang="es-ES" sz="2800" dirty="0">
              <a:latin typeface="Montserrat" panose="00000400000000000000" pitchFamily="2" charset="77"/>
            </a:rPr>
            <a:t>6</a:t>
          </a:r>
        </a:p>
      </dgm:t>
    </dgm:pt>
    <dgm:pt modelId="{8F629CCF-E552-9F41-9D86-E23D7E6D22D1}" type="parTrans" cxnId="{0A556B0C-B54D-EE47-82F1-EB21D284EE37}">
      <dgm:prSet/>
      <dgm:spPr>
        <a:ln>
          <a:noFill/>
        </a:ln>
      </dgm:spPr>
      <dgm:t>
        <a:bodyPr/>
        <a:lstStyle/>
        <a:p>
          <a:endParaRPr lang="es-ES"/>
        </a:p>
      </dgm:t>
    </dgm:pt>
    <dgm:pt modelId="{713D407A-D6BE-7B48-8963-970E69B79F4A}" type="sibTrans" cxnId="{0A556B0C-B54D-EE47-82F1-EB21D284EE37}">
      <dgm:prSet/>
      <dgm:spPr/>
      <dgm:t>
        <a:bodyPr/>
        <a:lstStyle/>
        <a:p>
          <a:endParaRPr lang="es-ES"/>
        </a:p>
      </dgm:t>
    </dgm:pt>
    <dgm:pt modelId="{A22DEAB6-EA35-4BDF-BCA8-2B09716F3A95}" type="pres">
      <dgm:prSet presAssocID="{9D9BD6C5-1B38-4654-9ADC-4F3819B4545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C5EE08-8987-4976-90FC-6FED64FE0577}" type="pres">
      <dgm:prSet presAssocID="{0FDECD9C-060E-4D66-B6DE-0BBAB179B365}" presName="centerShape" presStyleLbl="node0" presStyleIdx="0" presStyleCnt="1"/>
      <dgm:spPr/>
    </dgm:pt>
    <dgm:pt modelId="{B5402ADC-F7ED-460B-A9C6-D99FBECB9232}" type="pres">
      <dgm:prSet presAssocID="{6BC73C20-21A3-4192-A8C5-97516D0A265F}" presName="Name9" presStyleLbl="parChTrans1D2" presStyleIdx="0" presStyleCnt="6"/>
      <dgm:spPr/>
    </dgm:pt>
    <dgm:pt modelId="{DFDE2FA0-3994-4599-9E33-6F4168DF3AF8}" type="pres">
      <dgm:prSet presAssocID="{6BC73C20-21A3-4192-A8C5-97516D0A265F}" presName="connTx" presStyleLbl="parChTrans1D2" presStyleIdx="0" presStyleCnt="6"/>
      <dgm:spPr/>
    </dgm:pt>
    <dgm:pt modelId="{6AB4DF9B-6E8F-4F75-9A5F-D146A3D56669}" type="pres">
      <dgm:prSet presAssocID="{DE121B0A-2606-4BD7-8401-2D4DE2AC03E0}" presName="node" presStyleLbl="node1" presStyleIdx="0" presStyleCnt="6" custScaleX="57310" custScaleY="57326" custRadScaleRad="100000" custRadScaleInc="70">
        <dgm:presLayoutVars>
          <dgm:bulletEnabled val="1"/>
        </dgm:presLayoutVars>
      </dgm:prSet>
      <dgm:spPr/>
    </dgm:pt>
    <dgm:pt modelId="{384128DB-0924-6C46-9E8A-F3DE3AB266D4}" type="pres">
      <dgm:prSet presAssocID="{8F629CCF-E552-9F41-9D86-E23D7E6D22D1}" presName="Name9" presStyleLbl="parChTrans1D2" presStyleIdx="1" presStyleCnt="6"/>
      <dgm:spPr/>
    </dgm:pt>
    <dgm:pt modelId="{CB3FB520-9E60-6143-ABD4-6CE89711F6E7}" type="pres">
      <dgm:prSet presAssocID="{8F629CCF-E552-9F41-9D86-E23D7E6D22D1}" presName="connTx" presStyleLbl="parChTrans1D2" presStyleIdx="1" presStyleCnt="6"/>
      <dgm:spPr/>
    </dgm:pt>
    <dgm:pt modelId="{7767C78E-874D-F14E-8B87-28827CE2A3A2}" type="pres">
      <dgm:prSet presAssocID="{6A7F282E-19C8-174B-B04F-611E6989F198}" presName="node" presStyleLbl="node1" presStyleIdx="1" presStyleCnt="6" custScaleX="57326" custScaleY="57326">
        <dgm:presLayoutVars>
          <dgm:bulletEnabled val="1"/>
        </dgm:presLayoutVars>
      </dgm:prSet>
      <dgm:spPr/>
    </dgm:pt>
    <dgm:pt modelId="{37248FEC-CA5D-4D81-A4AF-161808C552FB}" type="pres">
      <dgm:prSet presAssocID="{F3B38715-7B7F-43D8-B4C9-E2E0463C9D39}" presName="Name9" presStyleLbl="parChTrans1D2" presStyleIdx="2" presStyleCnt="6"/>
      <dgm:spPr/>
    </dgm:pt>
    <dgm:pt modelId="{6B344E1D-791F-4A44-ACF3-A7BBEC86063C}" type="pres">
      <dgm:prSet presAssocID="{F3B38715-7B7F-43D8-B4C9-E2E0463C9D39}" presName="connTx" presStyleLbl="parChTrans1D2" presStyleIdx="2" presStyleCnt="6"/>
      <dgm:spPr/>
    </dgm:pt>
    <dgm:pt modelId="{6CCE99C3-DB8B-4A60-BC36-FB3D2C49071A}" type="pres">
      <dgm:prSet presAssocID="{C2BAA1AF-B9CA-490D-A1CD-63079D956C86}" presName="node" presStyleLbl="node1" presStyleIdx="2" presStyleCnt="6" custScaleX="57310" custScaleY="57310">
        <dgm:presLayoutVars>
          <dgm:bulletEnabled val="1"/>
        </dgm:presLayoutVars>
      </dgm:prSet>
      <dgm:spPr/>
    </dgm:pt>
    <dgm:pt modelId="{5ACD60D0-8C65-452D-B0C4-6E9479D8DAB3}" type="pres">
      <dgm:prSet presAssocID="{5819584F-DBCC-4871-8BE7-795F648355D9}" presName="Name9" presStyleLbl="parChTrans1D2" presStyleIdx="3" presStyleCnt="6"/>
      <dgm:spPr/>
    </dgm:pt>
    <dgm:pt modelId="{207F11E5-A55B-4736-9864-2E2313BBD81F}" type="pres">
      <dgm:prSet presAssocID="{5819584F-DBCC-4871-8BE7-795F648355D9}" presName="connTx" presStyleLbl="parChTrans1D2" presStyleIdx="3" presStyleCnt="6"/>
      <dgm:spPr/>
    </dgm:pt>
    <dgm:pt modelId="{3ADF440F-FCFA-4D1A-B92B-6A5821700A10}" type="pres">
      <dgm:prSet presAssocID="{B615990E-480C-45E4-849D-312318170B2C}" presName="node" presStyleLbl="node1" presStyleIdx="3" presStyleCnt="6" custScaleX="57310" custScaleY="57310">
        <dgm:presLayoutVars>
          <dgm:bulletEnabled val="1"/>
        </dgm:presLayoutVars>
      </dgm:prSet>
      <dgm:spPr/>
    </dgm:pt>
    <dgm:pt modelId="{E8556FC2-1959-4697-8439-0843C5593147}" type="pres">
      <dgm:prSet presAssocID="{5F6BE6C4-38A4-403E-AD33-6B233D0BD313}" presName="Name9" presStyleLbl="parChTrans1D2" presStyleIdx="4" presStyleCnt="6"/>
      <dgm:spPr/>
    </dgm:pt>
    <dgm:pt modelId="{DED6145F-411F-4158-BA7B-3201A1E810B1}" type="pres">
      <dgm:prSet presAssocID="{5F6BE6C4-38A4-403E-AD33-6B233D0BD313}" presName="connTx" presStyleLbl="parChTrans1D2" presStyleIdx="4" presStyleCnt="6"/>
      <dgm:spPr/>
    </dgm:pt>
    <dgm:pt modelId="{DCC8631D-1C5B-49D6-A399-73AAB6B9A331}" type="pres">
      <dgm:prSet presAssocID="{4FBF1BEC-34B5-49F0-BC8A-DA2CE09BC7BF}" presName="node" presStyleLbl="node1" presStyleIdx="4" presStyleCnt="6" custScaleX="57310" custScaleY="57310">
        <dgm:presLayoutVars>
          <dgm:bulletEnabled val="1"/>
        </dgm:presLayoutVars>
      </dgm:prSet>
      <dgm:spPr/>
    </dgm:pt>
    <dgm:pt modelId="{DBF8EB02-37E7-4786-91FD-3103A8E76AE5}" type="pres">
      <dgm:prSet presAssocID="{7AACAB3A-1CA6-437E-A22C-2DED2E5BC709}" presName="Name9" presStyleLbl="parChTrans1D2" presStyleIdx="5" presStyleCnt="6"/>
      <dgm:spPr/>
    </dgm:pt>
    <dgm:pt modelId="{DE179C8B-BB1B-4298-A153-79AEC735E12A}" type="pres">
      <dgm:prSet presAssocID="{7AACAB3A-1CA6-437E-A22C-2DED2E5BC709}" presName="connTx" presStyleLbl="parChTrans1D2" presStyleIdx="5" presStyleCnt="6"/>
      <dgm:spPr/>
    </dgm:pt>
    <dgm:pt modelId="{6AD0F53D-60CF-4E05-BD9F-D7FCFF1B1164}" type="pres">
      <dgm:prSet presAssocID="{0C73CE91-13C9-47F9-B9E6-337A1879555C}" presName="node" presStyleLbl="node1" presStyleIdx="5" presStyleCnt="6" custScaleX="57310" custScaleY="57310">
        <dgm:presLayoutVars>
          <dgm:bulletEnabled val="1"/>
        </dgm:presLayoutVars>
      </dgm:prSet>
      <dgm:spPr/>
    </dgm:pt>
  </dgm:ptLst>
  <dgm:cxnLst>
    <dgm:cxn modelId="{0A556B0C-B54D-EE47-82F1-EB21D284EE37}" srcId="{0FDECD9C-060E-4D66-B6DE-0BBAB179B365}" destId="{6A7F282E-19C8-174B-B04F-611E6989F198}" srcOrd="1" destOrd="0" parTransId="{8F629CCF-E552-9F41-9D86-E23D7E6D22D1}" sibTransId="{713D407A-D6BE-7B48-8963-970E69B79F4A}"/>
    <dgm:cxn modelId="{70263112-FE42-4D7E-B147-26224BC9028A}" srcId="{0FDECD9C-060E-4D66-B6DE-0BBAB179B365}" destId="{C2BAA1AF-B9CA-490D-A1CD-63079D956C86}" srcOrd="2" destOrd="0" parTransId="{F3B38715-7B7F-43D8-B4C9-E2E0463C9D39}" sibTransId="{244F95FE-F38E-4A72-99F5-DF0E31237C4B}"/>
    <dgm:cxn modelId="{C0A45513-A4B0-914F-BB1C-17404B64FEBE}" type="presOf" srcId="{7AACAB3A-1CA6-437E-A22C-2DED2E5BC709}" destId="{DE179C8B-BB1B-4298-A153-79AEC735E12A}" srcOrd="1" destOrd="0" presId="urn:microsoft.com/office/officeart/2005/8/layout/radial1#1"/>
    <dgm:cxn modelId="{8BB01319-7B34-0E41-985F-2D1765ADD9FC}" type="presOf" srcId="{6BC73C20-21A3-4192-A8C5-97516D0A265F}" destId="{DFDE2FA0-3994-4599-9E33-6F4168DF3AF8}" srcOrd="1" destOrd="0" presId="urn:microsoft.com/office/officeart/2005/8/layout/radial1#1"/>
    <dgm:cxn modelId="{8A045020-79F1-4D4F-894D-B928C87FA05F}" type="presOf" srcId="{5F6BE6C4-38A4-403E-AD33-6B233D0BD313}" destId="{E8556FC2-1959-4697-8439-0843C5593147}" srcOrd="0" destOrd="0" presId="urn:microsoft.com/office/officeart/2005/8/layout/radial1#1"/>
    <dgm:cxn modelId="{5C6AB431-462F-7848-AE9A-78C80E4C96E9}" type="presOf" srcId="{B615990E-480C-45E4-849D-312318170B2C}" destId="{3ADF440F-FCFA-4D1A-B92B-6A5821700A10}" srcOrd="0" destOrd="0" presId="urn:microsoft.com/office/officeart/2005/8/layout/radial1#1"/>
    <dgm:cxn modelId="{86D86035-7925-E544-80F9-08F983B0096C}" type="presOf" srcId="{9D9BD6C5-1B38-4654-9ADC-4F3819B4545D}" destId="{A22DEAB6-EA35-4BDF-BCA8-2B09716F3A95}" srcOrd="0" destOrd="0" presId="urn:microsoft.com/office/officeart/2005/8/layout/radial1#1"/>
    <dgm:cxn modelId="{D9E5AB3A-C978-468F-8F77-C18A2AFA7FF3}" srcId="{9D9BD6C5-1B38-4654-9ADC-4F3819B4545D}" destId="{4D0DFF39-27BD-4514-99E6-ED1B0C7F89FD}" srcOrd="1" destOrd="0" parTransId="{4DB372E0-5BBC-48A5-AE0B-89E8D592FEFE}" sibTransId="{4B86D5B3-E84D-477C-9B2F-B7732D005B25}"/>
    <dgm:cxn modelId="{1B90D33C-AEE4-9A40-B57A-946A3D84BFE2}" type="presOf" srcId="{5819584F-DBCC-4871-8BE7-795F648355D9}" destId="{5ACD60D0-8C65-452D-B0C4-6E9479D8DAB3}" srcOrd="0" destOrd="0" presId="urn:microsoft.com/office/officeart/2005/8/layout/radial1#1"/>
    <dgm:cxn modelId="{D68ABE6A-A6D3-4079-B46D-434C6D26B0A1}" srcId="{0FDECD9C-060E-4D66-B6DE-0BBAB179B365}" destId="{B615990E-480C-45E4-849D-312318170B2C}" srcOrd="3" destOrd="0" parTransId="{5819584F-DBCC-4871-8BE7-795F648355D9}" sibTransId="{929558C5-8E4C-4166-899F-A12591BE7F54}"/>
    <dgm:cxn modelId="{3795EC4F-B3EA-324E-8D58-CEDC7ECD707F}" type="presOf" srcId="{8F629CCF-E552-9F41-9D86-E23D7E6D22D1}" destId="{CB3FB520-9E60-6143-ABD4-6CE89711F6E7}" srcOrd="1" destOrd="0" presId="urn:microsoft.com/office/officeart/2005/8/layout/radial1#1"/>
    <dgm:cxn modelId="{69B76652-AA7B-4742-A062-5DB2AAB028CB}" type="presOf" srcId="{C2BAA1AF-B9CA-490D-A1CD-63079D956C86}" destId="{6CCE99C3-DB8B-4A60-BC36-FB3D2C49071A}" srcOrd="0" destOrd="0" presId="urn:microsoft.com/office/officeart/2005/8/layout/radial1#1"/>
    <dgm:cxn modelId="{33EB7A7C-A80B-CE40-858D-FECF82FFB8F7}" type="presOf" srcId="{6A7F282E-19C8-174B-B04F-611E6989F198}" destId="{7767C78E-874D-F14E-8B87-28827CE2A3A2}" srcOrd="0" destOrd="0" presId="urn:microsoft.com/office/officeart/2005/8/layout/radial1#1"/>
    <dgm:cxn modelId="{36CFB485-CFED-354D-8FE5-17F4BF6604AE}" type="presOf" srcId="{8F629CCF-E552-9F41-9D86-E23D7E6D22D1}" destId="{384128DB-0924-6C46-9E8A-F3DE3AB266D4}" srcOrd="0" destOrd="0" presId="urn:microsoft.com/office/officeart/2005/8/layout/radial1#1"/>
    <dgm:cxn modelId="{A3123B86-7994-4945-9DF0-D67D7438FEA0}" srcId="{0FDECD9C-060E-4D66-B6DE-0BBAB179B365}" destId="{DE121B0A-2606-4BD7-8401-2D4DE2AC03E0}" srcOrd="0" destOrd="0" parTransId="{6BC73C20-21A3-4192-A8C5-97516D0A265F}" sibTransId="{8BE0F6EF-1A01-46F1-9FBE-9A6732450BA5}"/>
    <dgm:cxn modelId="{938C778D-6A80-4446-A559-A54A549CA786}" type="presOf" srcId="{F3B38715-7B7F-43D8-B4C9-E2E0463C9D39}" destId="{37248FEC-CA5D-4D81-A4AF-161808C552FB}" srcOrd="0" destOrd="0" presId="urn:microsoft.com/office/officeart/2005/8/layout/radial1#1"/>
    <dgm:cxn modelId="{DC7F9893-E0EA-7648-8EE9-48BF9A8C9256}" type="presOf" srcId="{0FDECD9C-060E-4D66-B6DE-0BBAB179B365}" destId="{34C5EE08-8987-4976-90FC-6FED64FE0577}" srcOrd="0" destOrd="0" presId="urn:microsoft.com/office/officeart/2005/8/layout/radial1#1"/>
    <dgm:cxn modelId="{87A7ED9A-2009-3649-9DFB-6ACC26D18F7E}" type="presOf" srcId="{5819584F-DBCC-4871-8BE7-795F648355D9}" destId="{207F11E5-A55B-4736-9864-2E2313BBD81F}" srcOrd="1" destOrd="0" presId="urn:microsoft.com/office/officeart/2005/8/layout/radial1#1"/>
    <dgm:cxn modelId="{9E7EBD9B-B765-4B87-88F4-95FA253DF799}" srcId="{0FDECD9C-060E-4D66-B6DE-0BBAB179B365}" destId="{4FBF1BEC-34B5-49F0-BC8A-DA2CE09BC7BF}" srcOrd="4" destOrd="0" parTransId="{5F6BE6C4-38A4-403E-AD33-6B233D0BD313}" sibTransId="{BDE90464-4BF3-444C-949F-670DB097DF17}"/>
    <dgm:cxn modelId="{37F5F19C-3AA4-FB4C-90EA-55D29F748EAB}" type="presOf" srcId="{F3B38715-7B7F-43D8-B4C9-E2E0463C9D39}" destId="{6B344E1D-791F-4A44-ACF3-A7BBEC86063C}" srcOrd="1" destOrd="0" presId="urn:microsoft.com/office/officeart/2005/8/layout/radial1#1"/>
    <dgm:cxn modelId="{5B3484B5-E92F-894B-9223-B11B6CB2E7A3}" type="presOf" srcId="{6BC73C20-21A3-4192-A8C5-97516D0A265F}" destId="{B5402ADC-F7ED-460B-A9C6-D99FBECB9232}" srcOrd="0" destOrd="0" presId="urn:microsoft.com/office/officeart/2005/8/layout/radial1#1"/>
    <dgm:cxn modelId="{AD4B77C2-BA63-422C-BAB0-53F3F3C3B178}" srcId="{0FDECD9C-060E-4D66-B6DE-0BBAB179B365}" destId="{0C73CE91-13C9-47F9-B9E6-337A1879555C}" srcOrd="5" destOrd="0" parTransId="{7AACAB3A-1CA6-437E-A22C-2DED2E5BC709}" sibTransId="{BB0E9D27-2C62-4A23-BFE0-BAF5D1DE7A50}"/>
    <dgm:cxn modelId="{4DB7E2C8-7FEB-184C-91E7-5F2BC0CCB15C}" type="presOf" srcId="{4FBF1BEC-34B5-49F0-BC8A-DA2CE09BC7BF}" destId="{DCC8631D-1C5B-49D6-A399-73AAB6B9A331}" srcOrd="0" destOrd="0" presId="urn:microsoft.com/office/officeart/2005/8/layout/radial1#1"/>
    <dgm:cxn modelId="{07F054CB-EA96-4A4C-ABC5-45C13C227704}" type="presOf" srcId="{5F6BE6C4-38A4-403E-AD33-6B233D0BD313}" destId="{DED6145F-411F-4158-BA7B-3201A1E810B1}" srcOrd="1" destOrd="0" presId="urn:microsoft.com/office/officeart/2005/8/layout/radial1#1"/>
    <dgm:cxn modelId="{BA5EE6DC-214B-4544-B2D2-EFB021AA77C7}" type="presOf" srcId="{0C73CE91-13C9-47F9-B9E6-337A1879555C}" destId="{6AD0F53D-60CF-4E05-BD9F-D7FCFF1B1164}" srcOrd="0" destOrd="0" presId="urn:microsoft.com/office/officeart/2005/8/layout/radial1#1"/>
    <dgm:cxn modelId="{1D7E11E1-6A00-41FF-881E-7D620FD820F8}" srcId="{9D9BD6C5-1B38-4654-9ADC-4F3819B4545D}" destId="{0FDECD9C-060E-4D66-B6DE-0BBAB179B365}" srcOrd="0" destOrd="0" parTransId="{B381DE4D-9164-40DD-A10C-BA5E3362E1FD}" sibTransId="{11077520-9AF4-40D6-928D-C7498DE6F166}"/>
    <dgm:cxn modelId="{897FC5E7-C364-DF4C-A6AF-EA2FF4EB5225}" type="presOf" srcId="{DE121B0A-2606-4BD7-8401-2D4DE2AC03E0}" destId="{6AB4DF9B-6E8F-4F75-9A5F-D146A3D56669}" srcOrd="0" destOrd="0" presId="urn:microsoft.com/office/officeart/2005/8/layout/radial1#1"/>
    <dgm:cxn modelId="{125B6CED-9466-BE49-8CC4-FDE94146C9B0}" type="presOf" srcId="{7AACAB3A-1CA6-437E-A22C-2DED2E5BC709}" destId="{DBF8EB02-37E7-4786-91FD-3103A8E76AE5}" srcOrd="0" destOrd="0" presId="urn:microsoft.com/office/officeart/2005/8/layout/radial1#1"/>
    <dgm:cxn modelId="{101130BD-B396-7841-A508-FFA99FBDE275}" type="presParOf" srcId="{A22DEAB6-EA35-4BDF-BCA8-2B09716F3A95}" destId="{34C5EE08-8987-4976-90FC-6FED64FE0577}" srcOrd="0" destOrd="0" presId="urn:microsoft.com/office/officeart/2005/8/layout/radial1#1"/>
    <dgm:cxn modelId="{280237B4-92CA-2541-A8EC-8F300B571ED0}" type="presParOf" srcId="{A22DEAB6-EA35-4BDF-BCA8-2B09716F3A95}" destId="{B5402ADC-F7ED-460B-A9C6-D99FBECB9232}" srcOrd="1" destOrd="0" presId="urn:microsoft.com/office/officeart/2005/8/layout/radial1#1"/>
    <dgm:cxn modelId="{EA60BF87-7171-6441-AEFC-E9F88C13C2D3}" type="presParOf" srcId="{B5402ADC-F7ED-460B-A9C6-D99FBECB9232}" destId="{DFDE2FA0-3994-4599-9E33-6F4168DF3AF8}" srcOrd="0" destOrd="0" presId="urn:microsoft.com/office/officeart/2005/8/layout/radial1#1"/>
    <dgm:cxn modelId="{6191962E-2309-284F-A541-FD9BBC96D5C9}" type="presParOf" srcId="{A22DEAB6-EA35-4BDF-BCA8-2B09716F3A95}" destId="{6AB4DF9B-6E8F-4F75-9A5F-D146A3D56669}" srcOrd="2" destOrd="0" presId="urn:microsoft.com/office/officeart/2005/8/layout/radial1#1"/>
    <dgm:cxn modelId="{DFACC13A-F3DA-104B-8AC9-2C4B294C9C38}" type="presParOf" srcId="{A22DEAB6-EA35-4BDF-BCA8-2B09716F3A95}" destId="{384128DB-0924-6C46-9E8A-F3DE3AB266D4}" srcOrd="3" destOrd="0" presId="urn:microsoft.com/office/officeart/2005/8/layout/radial1#1"/>
    <dgm:cxn modelId="{6520E8F6-FEB0-B545-9CDA-8E1A1AA71FCA}" type="presParOf" srcId="{384128DB-0924-6C46-9E8A-F3DE3AB266D4}" destId="{CB3FB520-9E60-6143-ABD4-6CE89711F6E7}" srcOrd="0" destOrd="0" presId="urn:microsoft.com/office/officeart/2005/8/layout/radial1#1"/>
    <dgm:cxn modelId="{A0B6027D-3634-E04B-A22A-F7E8E4A7FB08}" type="presParOf" srcId="{A22DEAB6-EA35-4BDF-BCA8-2B09716F3A95}" destId="{7767C78E-874D-F14E-8B87-28827CE2A3A2}" srcOrd="4" destOrd="0" presId="urn:microsoft.com/office/officeart/2005/8/layout/radial1#1"/>
    <dgm:cxn modelId="{00A0140D-47E2-9248-814F-DF788D81C0F5}" type="presParOf" srcId="{A22DEAB6-EA35-4BDF-BCA8-2B09716F3A95}" destId="{37248FEC-CA5D-4D81-A4AF-161808C552FB}" srcOrd="5" destOrd="0" presId="urn:microsoft.com/office/officeart/2005/8/layout/radial1#1"/>
    <dgm:cxn modelId="{17C72F2D-95DF-9048-9319-9491F3455FE3}" type="presParOf" srcId="{37248FEC-CA5D-4D81-A4AF-161808C552FB}" destId="{6B344E1D-791F-4A44-ACF3-A7BBEC86063C}" srcOrd="0" destOrd="0" presId="urn:microsoft.com/office/officeart/2005/8/layout/radial1#1"/>
    <dgm:cxn modelId="{164AC9FA-AF4A-A848-8A80-669D1ED5258E}" type="presParOf" srcId="{A22DEAB6-EA35-4BDF-BCA8-2B09716F3A95}" destId="{6CCE99C3-DB8B-4A60-BC36-FB3D2C49071A}" srcOrd="6" destOrd="0" presId="urn:microsoft.com/office/officeart/2005/8/layout/radial1#1"/>
    <dgm:cxn modelId="{98CBAEA0-BB4A-634B-85E5-1ADE1DC7B075}" type="presParOf" srcId="{A22DEAB6-EA35-4BDF-BCA8-2B09716F3A95}" destId="{5ACD60D0-8C65-452D-B0C4-6E9479D8DAB3}" srcOrd="7" destOrd="0" presId="urn:microsoft.com/office/officeart/2005/8/layout/radial1#1"/>
    <dgm:cxn modelId="{881ACFAC-8DF3-EF4E-B496-DFCBD28DD03A}" type="presParOf" srcId="{5ACD60D0-8C65-452D-B0C4-6E9479D8DAB3}" destId="{207F11E5-A55B-4736-9864-2E2313BBD81F}" srcOrd="0" destOrd="0" presId="urn:microsoft.com/office/officeart/2005/8/layout/radial1#1"/>
    <dgm:cxn modelId="{47616791-F5A4-244E-B456-D305389D8FF2}" type="presParOf" srcId="{A22DEAB6-EA35-4BDF-BCA8-2B09716F3A95}" destId="{3ADF440F-FCFA-4D1A-B92B-6A5821700A10}" srcOrd="8" destOrd="0" presId="urn:microsoft.com/office/officeart/2005/8/layout/radial1#1"/>
    <dgm:cxn modelId="{49012ACB-4056-0841-9794-AD7F7527015A}" type="presParOf" srcId="{A22DEAB6-EA35-4BDF-BCA8-2B09716F3A95}" destId="{E8556FC2-1959-4697-8439-0843C5593147}" srcOrd="9" destOrd="0" presId="urn:microsoft.com/office/officeart/2005/8/layout/radial1#1"/>
    <dgm:cxn modelId="{F8171C73-4D11-8D48-BC33-165B3B2860AD}" type="presParOf" srcId="{E8556FC2-1959-4697-8439-0843C5593147}" destId="{DED6145F-411F-4158-BA7B-3201A1E810B1}" srcOrd="0" destOrd="0" presId="urn:microsoft.com/office/officeart/2005/8/layout/radial1#1"/>
    <dgm:cxn modelId="{3216B1D9-9D2A-9A4E-A0A2-12778BBE7C5A}" type="presParOf" srcId="{A22DEAB6-EA35-4BDF-BCA8-2B09716F3A95}" destId="{DCC8631D-1C5B-49D6-A399-73AAB6B9A331}" srcOrd="10" destOrd="0" presId="urn:microsoft.com/office/officeart/2005/8/layout/radial1#1"/>
    <dgm:cxn modelId="{A120D84A-C339-7C4D-A487-8180D1E579C7}" type="presParOf" srcId="{A22DEAB6-EA35-4BDF-BCA8-2B09716F3A95}" destId="{DBF8EB02-37E7-4786-91FD-3103A8E76AE5}" srcOrd="11" destOrd="0" presId="urn:microsoft.com/office/officeart/2005/8/layout/radial1#1"/>
    <dgm:cxn modelId="{855677EF-6CCE-5E4B-B18C-12E7C9764F5C}" type="presParOf" srcId="{DBF8EB02-37E7-4786-91FD-3103A8E76AE5}" destId="{DE179C8B-BB1B-4298-A153-79AEC735E12A}" srcOrd="0" destOrd="0" presId="urn:microsoft.com/office/officeart/2005/8/layout/radial1#1"/>
    <dgm:cxn modelId="{7637CC4C-0A5D-D54D-8EDE-F1E4F8BD5BA0}" type="presParOf" srcId="{A22DEAB6-EA35-4BDF-BCA8-2B09716F3A95}" destId="{6AD0F53D-60CF-4E05-BD9F-D7FCFF1B1164}" srcOrd="12" destOrd="0" presId="urn:microsoft.com/office/officeart/2005/8/layout/radial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5EE08-8987-4976-90FC-6FED64FE0577}">
      <dsp:nvSpPr>
        <dsp:cNvPr id="0" name=""/>
        <dsp:cNvSpPr/>
      </dsp:nvSpPr>
      <dsp:spPr bwMode="white">
        <a:xfrm>
          <a:off x="2321719" y="1383130"/>
          <a:ext cx="1061297" cy="10612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sp:txBody>
      <dsp:txXfrm>
        <a:off x="2477142" y="1538553"/>
        <a:ext cx="750451" cy="750451"/>
      </dsp:txXfrm>
    </dsp:sp>
    <dsp:sp modelId="{B5402ADC-F7ED-460B-A9C6-D99FBECB9232}">
      <dsp:nvSpPr>
        <dsp:cNvPr id="0" name=""/>
        <dsp:cNvSpPr/>
      </dsp:nvSpPr>
      <dsp:spPr bwMode="white">
        <a:xfrm rot="16201260">
          <a:off x="2580076" y="1093801"/>
          <a:ext cx="545172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172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2839033" y="1096915"/>
        <a:ext cx="27258" cy="27258"/>
      </dsp:txXfrm>
    </dsp:sp>
    <dsp:sp modelId="{6AB4DF9B-6E8F-4F75-9A5F-D146A3D56669}">
      <dsp:nvSpPr>
        <dsp:cNvPr id="0" name=""/>
        <dsp:cNvSpPr/>
      </dsp:nvSpPr>
      <dsp:spPr bwMode="white">
        <a:xfrm>
          <a:off x="2548759" y="229559"/>
          <a:ext cx="608229" cy="608399"/>
        </a:xfrm>
        <a:prstGeom prst="ellipse">
          <a:avLst/>
        </a:prstGeom>
        <a:solidFill>
          <a:schemeClr val="accent6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2637832" y="318657"/>
        <a:ext cx="430083" cy="430203"/>
      </dsp:txXfrm>
    </dsp:sp>
    <dsp:sp modelId="{384128DB-0924-6C46-9E8A-F3DE3AB266D4}">
      <dsp:nvSpPr>
        <dsp:cNvPr id="0" name=""/>
        <dsp:cNvSpPr/>
      </dsp:nvSpPr>
      <dsp:spPr bwMode="white">
        <a:xfrm rot="19800000">
          <a:off x="3275404" y="1495418"/>
          <a:ext cx="545172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172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534360" y="1498532"/>
        <a:ext cx="27258" cy="27258"/>
      </dsp:txXfrm>
    </dsp:sp>
    <dsp:sp modelId="{7767C78E-874D-F14E-8B87-28827CE2A3A2}">
      <dsp:nvSpPr>
        <dsp:cNvPr id="0" name=""/>
        <dsp:cNvSpPr/>
      </dsp:nvSpPr>
      <dsp:spPr bwMode="white">
        <a:xfrm>
          <a:off x="3743301" y="919569"/>
          <a:ext cx="608399" cy="608399"/>
        </a:xfrm>
        <a:prstGeom prst="ellipse">
          <a:avLst/>
        </a:prstGeom>
        <a:solidFill>
          <a:schemeClr val="accent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>
              <a:latin typeface="Montserrat" panose="00000400000000000000" pitchFamily="2" charset="77"/>
            </a:rPr>
            <a:t>6</a:t>
          </a:r>
        </a:p>
      </dsp:txBody>
      <dsp:txXfrm>
        <a:off x="3832399" y="1008667"/>
        <a:ext cx="430203" cy="430203"/>
      </dsp:txXfrm>
    </dsp:sp>
    <dsp:sp modelId="{37248FEC-CA5D-4D81-A4AF-161808C552FB}">
      <dsp:nvSpPr>
        <dsp:cNvPr id="0" name=""/>
        <dsp:cNvSpPr/>
      </dsp:nvSpPr>
      <dsp:spPr bwMode="white">
        <a:xfrm rot="1800000">
          <a:off x="3275398" y="2298674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3534395" y="2301786"/>
        <a:ext cx="27262" cy="27262"/>
      </dsp:txXfrm>
    </dsp:sp>
    <dsp:sp modelId="{6CCE99C3-DB8B-4A60-BC36-FB3D2C49071A}">
      <dsp:nvSpPr>
        <dsp:cNvPr id="0" name=""/>
        <dsp:cNvSpPr/>
      </dsp:nvSpPr>
      <dsp:spPr bwMode="white">
        <a:xfrm>
          <a:off x="3743386" y="2299674"/>
          <a:ext cx="608229" cy="608229"/>
        </a:xfrm>
        <a:prstGeom prst="ellipse">
          <a:avLst/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3832459" y="2388747"/>
        <a:ext cx="430083" cy="430083"/>
      </dsp:txXfrm>
    </dsp:sp>
    <dsp:sp modelId="{5ACD60D0-8C65-452D-B0C4-6E9479D8DAB3}">
      <dsp:nvSpPr>
        <dsp:cNvPr id="0" name=""/>
        <dsp:cNvSpPr/>
      </dsp:nvSpPr>
      <dsp:spPr bwMode="white">
        <a:xfrm rot="5400000">
          <a:off x="2579740" y="2700313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2838737" y="2703425"/>
        <a:ext cx="27262" cy="27262"/>
      </dsp:txXfrm>
    </dsp:sp>
    <dsp:sp modelId="{3ADF440F-FCFA-4D1A-B92B-6A5821700A10}">
      <dsp:nvSpPr>
        <dsp:cNvPr id="0" name=""/>
        <dsp:cNvSpPr/>
      </dsp:nvSpPr>
      <dsp:spPr bwMode="white">
        <a:xfrm>
          <a:off x="2548253" y="2989685"/>
          <a:ext cx="608229" cy="608229"/>
        </a:xfrm>
        <a:prstGeom prst="ellipse">
          <a:avLst/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</a:rPr>
            <a:t>4</a:t>
          </a:r>
          <a:endParaRPr lang="en-US" sz="2800" kern="1200" dirty="0">
            <a:latin typeface="Montserrat" panose="00000400000000000000" pitchFamily="2" charset="77"/>
          </a:endParaRPr>
        </a:p>
      </dsp:txBody>
      <dsp:txXfrm>
        <a:off x="2637326" y="3078758"/>
        <a:ext cx="430083" cy="430083"/>
      </dsp:txXfrm>
    </dsp:sp>
    <dsp:sp modelId="{E8556FC2-1959-4697-8439-0843C5593147}">
      <dsp:nvSpPr>
        <dsp:cNvPr id="0" name=""/>
        <dsp:cNvSpPr/>
      </dsp:nvSpPr>
      <dsp:spPr bwMode="white">
        <a:xfrm rot="9000000">
          <a:off x="1884081" y="2298674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 rot="10800000">
        <a:off x="2143078" y="2301786"/>
        <a:ext cx="27262" cy="27262"/>
      </dsp:txXfrm>
    </dsp:sp>
    <dsp:sp modelId="{DCC8631D-1C5B-49D6-A399-73AAB6B9A331}">
      <dsp:nvSpPr>
        <dsp:cNvPr id="0" name=""/>
        <dsp:cNvSpPr/>
      </dsp:nvSpPr>
      <dsp:spPr bwMode="white">
        <a:xfrm>
          <a:off x="1353121" y="2299674"/>
          <a:ext cx="608229" cy="608229"/>
        </a:xfrm>
        <a:prstGeom prst="ellipse">
          <a:avLst/>
        </a:prstGeom>
        <a:solidFill>
          <a:schemeClr val="accent4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442194" y="2388747"/>
        <a:ext cx="430083" cy="430083"/>
      </dsp:txXfrm>
    </dsp:sp>
    <dsp:sp modelId="{DBF8EB02-37E7-4786-91FD-3103A8E76AE5}">
      <dsp:nvSpPr>
        <dsp:cNvPr id="0" name=""/>
        <dsp:cNvSpPr/>
      </dsp:nvSpPr>
      <dsp:spPr bwMode="white">
        <a:xfrm rot="12600000">
          <a:off x="1884081" y="1495397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 rot="10800000">
        <a:off x="2143078" y="1498509"/>
        <a:ext cx="27262" cy="27262"/>
      </dsp:txXfrm>
    </dsp:sp>
    <dsp:sp modelId="{6AD0F53D-60CF-4E05-BD9F-D7FCFF1B1164}">
      <dsp:nvSpPr>
        <dsp:cNvPr id="0" name=""/>
        <dsp:cNvSpPr/>
      </dsp:nvSpPr>
      <dsp:spPr bwMode="white">
        <a:xfrm>
          <a:off x="1353121" y="919654"/>
          <a:ext cx="608229" cy="608229"/>
        </a:xfrm>
        <a:prstGeom prst="ellipse">
          <a:avLst/>
        </a:prstGeom>
        <a:solidFill>
          <a:schemeClr val="accent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442194" y="1008727"/>
        <a:ext cx="430083" cy="430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#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Sty" val="noArr"/>
              <dgm:param type="endSty" val="noArr"/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3C13B-AEE2-9D49-A16C-7EEB74F83564}" type="datetime1">
              <a:rPr lang="es-ES" smtClean="0">
                <a:latin typeface="Montserrat Light" pitchFamily="2" charset="77"/>
              </a:rPr>
              <a:t>04/11/2024</a:t>
            </a:fld>
            <a:endParaRPr lang="es-ES" dirty="0">
              <a:latin typeface="Montserrat Light" pitchFamily="2" charset="77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87A51-7B0E-ED4A-B620-A51C55769841}" type="slidenum">
              <a:rPr lang="es-ES" smtClean="0">
                <a:latin typeface="Montserrat Light" pitchFamily="2" charset="77"/>
              </a:rPr>
              <a:t>‹#›</a:t>
            </a:fld>
            <a:endParaRPr lang="es-ES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tiff>
</file>

<file path=ppt/media/image17.png>
</file>

<file path=ppt/media/image19.jpeg>
</file>

<file path=ppt/media/image2.png>
</file>

<file path=ppt/media/image20.jpeg>
</file>

<file path=ppt/media/image22.jpeg>
</file>

<file path=ppt/media/image23.png>
</file>

<file path=ppt/media/image4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EA766990-1CC8-114A-B16D-76EE7FFDE9C2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74F440C8-FB29-8B48-AA30-06B36916FE61}" type="slidenum">
              <a:rPr lang="es-ES" smtClean="0"/>
              <a:t>‹#›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440C8-FB29-8B48-AA30-06B36916FE61}" type="slidenum">
              <a:rPr lang="es-ES" smtClean="0"/>
              <a:t>1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78205" y="3421402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grpSp>
        <p:nvGrpSpPr>
          <p:cNvPr id="28" name="Grupo 27"/>
          <p:cNvGrpSpPr/>
          <p:nvPr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26" name="Rectángulo 25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31" name="Grupo 30"/>
          <p:cNvGrpSpPr/>
          <p:nvPr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9" name="Rectángulo 28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Rectángulo 29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9" name="Título 38"/>
          <p:cNvSpPr>
            <a:spLocks noGrp="1"/>
          </p:cNvSpPr>
          <p:nvPr>
            <p:ph type="title" hasCustomPrompt="1"/>
          </p:nvPr>
        </p:nvSpPr>
        <p:spPr>
          <a:xfrm>
            <a:off x="1565353" y="1808970"/>
            <a:ext cx="5727545" cy="1491791"/>
          </a:xfrm>
        </p:spPr>
        <p:txBody>
          <a:bodyPr/>
          <a:lstStyle>
            <a:lvl1pPr algn="ctr">
              <a:defRPr cap="all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r>
              <a:rPr lang="es-ES_tradnl" dirty="0"/>
              <a:t>Clic para editar titulo </a:t>
            </a:r>
            <a:endParaRPr lang="es-ES" dirty="0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 rotWithShape="1">
          <a:blip r:embed="rId3" cstate="screen"/>
          <a:srcRect b="-175"/>
          <a:stretch>
            <a:fillRect/>
          </a:stretch>
        </p:blipFill>
        <p:spPr>
          <a:xfrm>
            <a:off x="1" y="799048"/>
            <a:ext cx="9144000" cy="6095388"/>
          </a:xfrm>
          <a:prstGeom prst="rect">
            <a:avLst/>
          </a:prstGeom>
        </p:spPr>
      </p:pic>
      <p:sp>
        <p:nvSpPr>
          <p:cNvPr id="15" name="Google Shape;25;p5"/>
          <p:cNvSpPr/>
          <p:nvPr userDrawn="1"/>
        </p:nvSpPr>
        <p:spPr>
          <a:xfrm>
            <a:off x="-1" y="799048"/>
            <a:ext cx="9144000" cy="6095389"/>
          </a:xfrm>
          <a:prstGeom prst="rect">
            <a:avLst/>
          </a:prstGeom>
          <a:solidFill>
            <a:srgbClr val="00009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grpSp>
        <p:nvGrpSpPr>
          <p:cNvPr id="17" name="Grupo 27"/>
          <p:cNvGrpSpPr/>
          <p:nvPr userDrawn="1"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18" name="Rectángulo 17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20" name="Grupo 30"/>
          <p:cNvGrpSpPr/>
          <p:nvPr userDrawn="1"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1" name="Rectángulo 20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 21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IO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6418019" y="2071593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6418019" y="2579079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1368262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1974233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2580204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3186175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3792146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4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4398117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5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004089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6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1368262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7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1974233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8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2580204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9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186175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10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92146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11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398117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12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5004089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1368262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14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1974233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15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40" hasCustomPrompt="1"/>
          </p:nvPr>
        </p:nvSpPr>
        <p:spPr>
          <a:xfrm>
            <a:off x="2580204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16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41" hasCustomPrompt="1"/>
          </p:nvPr>
        </p:nvSpPr>
        <p:spPr>
          <a:xfrm>
            <a:off x="3186175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17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3792146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18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4398117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19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5004089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20</a:t>
            </a: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1368262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21</a:t>
            </a:r>
          </a:p>
        </p:txBody>
      </p:sp>
      <p:sp>
        <p:nvSpPr>
          <p:cNvPr id="49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1974233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22</a:t>
            </a:r>
          </a:p>
        </p:txBody>
      </p:sp>
      <p:sp>
        <p:nvSpPr>
          <p:cNvPr id="50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2580204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23</a:t>
            </a:r>
          </a:p>
        </p:txBody>
      </p:sp>
      <p:sp>
        <p:nvSpPr>
          <p:cNvPr id="51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3186175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24</a:t>
            </a:r>
          </a:p>
        </p:txBody>
      </p:sp>
      <p:sp>
        <p:nvSpPr>
          <p:cNvPr id="52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3792146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25</a:t>
            </a:r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4398117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26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5004089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27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52" hasCustomPrompt="1"/>
          </p:nvPr>
        </p:nvSpPr>
        <p:spPr>
          <a:xfrm>
            <a:off x="1368262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28</a:t>
            </a:r>
          </a:p>
        </p:txBody>
      </p:sp>
      <p:sp>
        <p:nvSpPr>
          <p:cNvPr id="56" name="Marcador de texto 22"/>
          <p:cNvSpPr>
            <a:spLocks noGrp="1"/>
          </p:cNvSpPr>
          <p:nvPr>
            <p:ph type="body" sz="quarter" idx="53" hasCustomPrompt="1"/>
          </p:nvPr>
        </p:nvSpPr>
        <p:spPr>
          <a:xfrm>
            <a:off x="1974233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29</a:t>
            </a:r>
          </a:p>
        </p:txBody>
      </p:sp>
      <p:sp>
        <p:nvSpPr>
          <p:cNvPr id="57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2580204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30</a:t>
            </a: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3186175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59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3792146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60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4398117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61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5004089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70" name="Elipse 69"/>
          <p:cNvSpPr/>
          <p:nvPr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418019" y="343604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0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418019" y="394353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81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418019" y="497909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2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418019" y="548658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73" name="Elipse 72"/>
          <p:cNvSpPr/>
          <p:nvPr/>
        </p:nvSpPr>
        <p:spPr>
          <a:xfrm rot="16200000">
            <a:off x="7263481" y="3052909"/>
            <a:ext cx="584045" cy="58404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Elipse 76"/>
          <p:cNvSpPr/>
          <p:nvPr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4" name="CuadroTexto 83"/>
          <p:cNvSpPr txBox="1"/>
          <p:nvPr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75" name="CuadroTexto 74"/>
          <p:cNvSpPr txBox="1"/>
          <p:nvPr userDrawn="1"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76" name="CuadroTexto 75"/>
          <p:cNvSpPr txBox="1"/>
          <p:nvPr userDrawn="1"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78" name="CuadroTexto 77"/>
          <p:cNvSpPr txBox="1"/>
          <p:nvPr userDrawn="1"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83" name="CuadroTexto 82"/>
          <p:cNvSpPr txBox="1"/>
          <p:nvPr userDrawn="1"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85" name="CuadroTexto 84"/>
          <p:cNvSpPr txBox="1"/>
          <p:nvPr userDrawn="1"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86" name="CuadroTexto 85"/>
          <p:cNvSpPr txBox="1"/>
          <p:nvPr userDrawn="1"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7" name="CuadroTexto 86"/>
          <p:cNvSpPr txBox="1"/>
          <p:nvPr userDrawn="1"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88" name="Elipse 87"/>
          <p:cNvSpPr/>
          <p:nvPr userDrawn="1"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0" name="CuadroTexto 89"/>
          <p:cNvSpPr txBox="1"/>
          <p:nvPr userDrawn="1"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94" name="Rectángulo 9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5" name="Rectángulo 9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/>
        </p:nvGrpSpPr>
        <p:grpSpPr>
          <a:xfrm>
            <a:off x="441817" y="197810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/>
        </p:nvSpPr>
        <p:spPr>
          <a:xfrm rot="16200000">
            <a:off x="1121266" y="3876431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/>
        </p:nvSpPr>
        <p:spPr>
          <a:xfrm rot="16200000">
            <a:off x="5302926" y="3876431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/>
        </p:nvSpPr>
        <p:spPr>
          <a:xfrm rot="16200000">
            <a:off x="7393756" y="3876431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876431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2913144" y="107133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913144" y="146829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323851" y="1877692"/>
            <a:ext cx="8524874" cy="4411983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5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742715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6833667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683366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con 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-4490" y="4435499"/>
            <a:ext cx="9148490" cy="21372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167399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773838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773838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2412203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3018811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3018642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4663458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526989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526989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6769114" y="4715482"/>
            <a:ext cx="709424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747853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747853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Rectángulo 3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ctángulo 3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78000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02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6252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5996749" y="140704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 rtl="0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996750" y="157358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5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5996749" y="237328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5996750" y="253982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5996749" y="333031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9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5996750" y="349685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5996749" y="429655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5996750" y="446309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2" hasCustomPrompt="1"/>
          </p:nvPr>
        </p:nvSpPr>
        <p:spPr>
          <a:xfrm>
            <a:off x="5996749" y="5272000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3" hasCustomPrompt="1"/>
          </p:nvPr>
        </p:nvSpPr>
        <p:spPr>
          <a:xfrm>
            <a:off x="5996750" y="5438541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44" hasCustomPrompt="1"/>
          </p:nvPr>
        </p:nvSpPr>
        <p:spPr>
          <a:xfrm>
            <a:off x="5260607" y="1366109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5260606" y="2318106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5260606" y="3277847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5260606" y="4262491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5260606" y="5217400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numeración 2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321877" y="2277174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321877" y="3502435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321877" y="4777211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6226001" y="2284039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9" hasCustomPrompt="1"/>
          </p:nvPr>
        </p:nvSpPr>
        <p:spPr>
          <a:xfrm>
            <a:off x="6226001" y="3498817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52" hasCustomPrompt="1"/>
          </p:nvPr>
        </p:nvSpPr>
        <p:spPr>
          <a:xfrm>
            <a:off x="6223236" y="4780815"/>
            <a:ext cx="705664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06.</a:t>
            </a:r>
          </a:p>
        </p:txBody>
      </p:sp>
      <p:sp>
        <p:nvSpPr>
          <p:cNvPr id="33" name="Marcador de SmartArt 32"/>
          <p:cNvSpPr>
            <a:spLocks noGrp="1"/>
          </p:cNvSpPr>
          <p:nvPr>
            <p:ph type="pic" sz="quarter" idx="53"/>
          </p:nvPr>
        </p:nvSpPr>
        <p:spPr>
          <a:xfrm>
            <a:off x="2913063" y="2276475"/>
            <a:ext cx="3317875" cy="3677285"/>
          </a:xfrm>
        </p:spPr>
        <p:txBody>
          <a:bodyPr tIns="234000">
            <a:normAutofit/>
          </a:bodyPr>
          <a:lstStyle>
            <a:lvl1pPr algn="ctr">
              <a:defRPr sz="1400"/>
            </a:lvl1pPr>
          </a:lstStyle>
          <a:p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975361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975361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975361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975361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975361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975361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6941824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941824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941824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941824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941824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6941824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66" hasCustomPrompt="1"/>
          </p:nvPr>
        </p:nvSpPr>
        <p:spPr>
          <a:xfrm>
            <a:off x="2913144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67" hasCustomPrompt="1"/>
          </p:nvPr>
        </p:nvSpPr>
        <p:spPr>
          <a:xfrm>
            <a:off x="2913144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e 27"/>
          <p:cNvSpPr/>
          <p:nvPr/>
        </p:nvSpPr>
        <p:spPr>
          <a:xfrm rot="16200000">
            <a:off x="366647" y="1446698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Elipse 28"/>
          <p:cNvSpPr/>
          <p:nvPr/>
        </p:nvSpPr>
        <p:spPr>
          <a:xfrm rot="16200000">
            <a:off x="366648" y="3845426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Elipse 29"/>
          <p:cNvSpPr/>
          <p:nvPr/>
        </p:nvSpPr>
        <p:spPr>
          <a:xfrm rot="16200000">
            <a:off x="366648" y="5044789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/>
          <p:cNvSpPr/>
          <p:nvPr/>
        </p:nvSpPr>
        <p:spPr>
          <a:xfrm rot="16200000">
            <a:off x="366648" y="2646062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110132" y="1526517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110133" y="1693058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110132" y="276250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110133" y="292904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1110132" y="389745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1110133" y="406399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1110132" y="5179486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9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1110133" y="5346027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5563977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Titulo Infografía 03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5563977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7801097" y="2798743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1</a:t>
            </a:r>
          </a:p>
        </p:txBody>
      </p:sp>
      <p:sp>
        <p:nvSpPr>
          <p:cNvPr id="1598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7801097" y="3192147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2</a:t>
            </a:r>
          </a:p>
        </p:txBody>
      </p:sp>
      <p:sp>
        <p:nvSpPr>
          <p:cNvPr id="1599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7801097" y="3628081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3</a:t>
            </a:r>
          </a:p>
        </p:txBody>
      </p:sp>
      <p:sp>
        <p:nvSpPr>
          <p:cNvPr id="1600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7801097" y="4064016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4</a:t>
            </a:r>
          </a:p>
        </p:txBody>
      </p:sp>
      <p:sp>
        <p:nvSpPr>
          <p:cNvPr id="159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875042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Mapa</a:t>
            </a:r>
          </a:p>
        </p:txBody>
      </p:sp>
      <p:sp>
        <p:nvSpPr>
          <p:cNvPr id="159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875042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Subtítulo Timeline</a:t>
            </a:r>
          </a:p>
        </p:txBody>
      </p:sp>
      <p:sp>
        <p:nvSpPr>
          <p:cNvPr id="3184" name="Rectángulo 318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85" name="Rectángulo 318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18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cto 18"/>
          <p:cNvCxnSpPr/>
          <p:nvPr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22"/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456922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783948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3389068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89068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427266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427266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6998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1756998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5095645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5095645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cxnSp>
        <p:nvCxnSpPr>
          <p:cNvPr id="34" name="Conector recto 33"/>
          <p:cNvCxnSpPr/>
          <p:nvPr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upo 75"/>
          <p:cNvGrpSpPr/>
          <p:nvPr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73" name="Pentágono 72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2" name="Pentágono 71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1" name="Pentágono 70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0" name="Pentágono 69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9" name="Pentágono 68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40" name="Conector recto 39"/>
          <p:cNvCxnSpPr/>
          <p:nvPr userDrawn="1"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 userDrawn="1"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 userDrawn="1"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 userDrawn="1"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 userDrawn="1"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upo 75"/>
          <p:cNvGrpSpPr/>
          <p:nvPr userDrawn="1"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48" name="Pentágono 47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Pentágono 48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Pentágono 49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Pentágono 50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Pentágono 51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6" name="Rectángulo 55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Rectángulo 56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64" hasCustomPrompt="1"/>
          </p:nvPr>
        </p:nvSpPr>
        <p:spPr>
          <a:xfrm>
            <a:off x="2913144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</a:t>
            </a:r>
            <a:r>
              <a:rPr lang="es-ES" dirty="0" err="1"/>
              <a:t>Timeline</a:t>
            </a:r>
            <a:endParaRPr lang="es-ES" dirty="0"/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65" hasCustomPrompt="1"/>
          </p:nvPr>
        </p:nvSpPr>
        <p:spPr>
          <a:xfrm>
            <a:off x="2913144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AdobeStock_190532267.jpeg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Google Shape;25;p5"/>
          <p:cNvSpPr/>
          <p:nvPr/>
        </p:nvSpPr>
        <p:spPr>
          <a:xfrm>
            <a:off x="2086186" y="2062490"/>
            <a:ext cx="5100249" cy="2618207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3699853" y="4132257"/>
            <a:ext cx="2057400" cy="365125"/>
          </a:xfrm>
        </p:spPr>
        <p:txBody>
          <a:bodyPr/>
          <a:lstStyle>
            <a:lvl1pPr algn="ctr">
              <a:defRPr sz="1600" b="1" i="0" spc="300">
                <a:solidFill>
                  <a:srgbClr val="F7F7F7"/>
                </a:solidFill>
                <a:latin typeface="Montserrat SemiBold" pitchFamily="2" charset="77"/>
              </a:defRPr>
            </a:lvl1pPr>
          </a:lstStyle>
          <a:p>
            <a:fld id="{C3E68EE0-02D4-7242-8DF0-77B97581CDC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1" hasCustomPrompt="1"/>
          </p:nvPr>
        </p:nvSpPr>
        <p:spPr>
          <a:xfrm>
            <a:off x="2178205" y="3556903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7F7F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sp>
        <p:nvSpPr>
          <p:cNvPr id="11" name="Título 38"/>
          <p:cNvSpPr txBox="1"/>
          <p:nvPr/>
        </p:nvSpPr>
        <p:spPr>
          <a:xfrm>
            <a:off x="2086185" y="2062490"/>
            <a:ext cx="5100250" cy="1491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Montserrat" panose="000004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_tradnl" dirty="0"/>
              <a:t>portadilla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10" name="Rectángulo 9"/>
          <p:cNvSpPr/>
          <p:nvPr userDrawn="1"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Google Shape;25;p5"/>
          <p:cNvSpPr/>
          <p:nvPr userDrawn="1"/>
        </p:nvSpPr>
        <p:spPr>
          <a:xfrm>
            <a:off x="2086186" y="2062490"/>
            <a:ext cx="5100249" cy="334790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 hasCustomPrompt="1"/>
          </p:nvPr>
        </p:nvSpPr>
        <p:spPr>
          <a:xfrm>
            <a:off x="2086186" y="2263988"/>
            <a:ext cx="5100250" cy="7130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s-ES_tradnl" dirty="0"/>
              <a:t>PORTADILLA</a:t>
            </a:r>
            <a:endParaRPr lang="es-E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 userDrawn="1"/>
        </p:nvGrpSpPr>
        <p:grpSpPr>
          <a:xfrm>
            <a:off x="441817" y="175913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 userDrawn="1"/>
        </p:nvSpPr>
        <p:spPr>
          <a:xfrm rot="16200000">
            <a:off x="1121266" y="3701255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 userDrawn="1"/>
        </p:nvSpPr>
        <p:spPr>
          <a:xfrm rot="16200000">
            <a:off x="5302926" y="3701255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393756" y="3701255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701255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un fondo azul&#10;&#10;Descripción generada automáticamente con confianza baja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5484" y="5447233"/>
            <a:ext cx="2571499" cy="10224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IST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4406089" y="1266291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833480"/>
            <a:ext cx="3648728" cy="6024520"/>
          </a:xfrm>
          <a:prstGeom prst="rect">
            <a:avLst/>
          </a:prstGeom>
        </p:spPr>
        <p:txBody>
          <a:bodyPr lIns="720000" tIns="608400" rIns="720000" rtlCol="0" anchor="t">
            <a:normAutofit/>
          </a:bodyPr>
          <a:lstStyle>
            <a:lvl1pPr marL="0" indent="0" algn="ctr" rtl="0">
              <a:lnSpc>
                <a:spcPct val="90000"/>
              </a:lnSpc>
              <a:buNone/>
              <a:defRPr lang="es-ES" sz="1400" spc="4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17217"/>
            <a:ext cx="3648728" cy="204078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52351" y="2265844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260606" y="2535244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5260605" y="2348662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5260606" y="3543648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260605" y="4358216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260606" y="4552052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260605" y="5366620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260606" y="5560456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5260605" y="3356885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4452351" y="3301673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4452351" y="4310260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4452351" y="5317635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IST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324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435693" y="246548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435692" y="2769514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435692" y="376416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435692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542303" y="2459371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542303" y="2768578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539733" y="3763419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539734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7" name="Marcador de posición de imagen 2"/>
          <p:cNvSpPr>
            <a:spLocks noGrp="1"/>
          </p:cNvSpPr>
          <p:nvPr>
            <p:ph type="pic" sz="quarter" idx="35" hasCustomPrompt="1"/>
          </p:nvPr>
        </p:nvSpPr>
        <p:spPr>
          <a:xfrm>
            <a:off x="6768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8" name="Marcador de posición de imagen 2"/>
          <p:cNvSpPr>
            <a:spLocks noGrp="1"/>
          </p:cNvSpPr>
          <p:nvPr>
            <p:ph type="pic" sz="quarter" idx="36" hasCustomPrompt="1"/>
          </p:nvPr>
        </p:nvSpPr>
        <p:spPr>
          <a:xfrm>
            <a:off x="4620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9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2472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he About…"/>
          <p:cNvSpPr txBox="1"/>
          <p:nvPr userDrawn="1"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cxnSp>
        <p:nvCxnSpPr>
          <p:cNvPr id="21" name="Conector recto 20"/>
          <p:cNvCxnSpPr/>
          <p:nvPr userDrawn="1"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652590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652590" y="3696755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4768404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4691270" y="3687553"/>
            <a:ext cx="851033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a foto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137200" y="1000800"/>
            <a:ext cx="3610800" cy="5122800"/>
          </a:xfrm>
          <a:prstGeom prst="rect">
            <a:avLst/>
          </a:prstGeom>
        </p:spPr>
        <p:txBody>
          <a:bodyPr lIns="576000" tIns="561600" rIns="576000" rtlCol="0">
            <a:normAutofit/>
          </a:bodyPr>
          <a:lstStyle>
            <a:lvl1pPr marL="0" indent="0" algn="ctr" rtl="0">
              <a:buNone/>
              <a:defRPr lang="es-ES" sz="1400" spc="3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5137200" y="4255200"/>
            <a:ext cx="3610800" cy="1868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9" name="Rectángulo 18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ctángulo 19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004000" y="12168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1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5004000" y="35856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ctángulo 2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46692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1591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0715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5839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Marcador de posición de imagen 2"/>
          <p:cNvSpPr>
            <a:spLocks noGrp="1"/>
          </p:cNvSpPr>
          <p:nvPr>
            <p:ph type="pic" sz="quarter" idx="41" hasCustomPrompt="1"/>
          </p:nvPr>
        </p:nvSpPr>
        <p:spPr>
          <a:xfrm>
            <a:off x="6840000" y="3852621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7" name="Marcador de posición de imagen 2"/>
          <p:cNvSpPr>
            <a:spLocks noGrp="1"/>
          </p:cNvSpPr>
          <p:nvPr>
            <p:ph type="pic" sz="quarter" idx="40" hasCustomPrompt="1"/>
          </p:nvPr>
        </p:nvSpPr>
        <p:spPr>
          <a:xfrm>
            <a:off x="4669200" y="3852621"/>
            <a:ext cx="1965600" cy="2566800"/>
          </a:xfrm>
          <a:prstGeom prst="rect">
            <a:avLst/>
          </a:prstGeom>
        </p:spPr>
        <p:txBody>
          <a:bodyPr lIns="216000" tIns="374400" rIns="216000" rtlCol="0" anchor="t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9200" y="5154425"/>
            <a:ext cx="1965600" cy="126886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2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6" name="Marcador de posición de imagen 2"/>
          <p:cNvSpPr>
            <a:spLocks noGrp="1"/>
          </p:cNvSpPr>
          <p:nvPr>
            <p:ph type="pic" sz="quarter" idx="39" hasCustomPrompt="1"/>
          </p:nvPr>
        </p:nvSpPr>
        <p:spPr>
          <a:xfrm>
            <a:off x="68400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34" name="Rectángulo 3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ctángulo 3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4464049" y="1098550"/>
            <a:ext cx="4384675" cy="5191125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Rectángulo 1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ángulo 1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n contenid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36" hasCustomPrompt="1"/>
          </p:nvPr>
        </p:nvSpPr>
        <p:spPr>
          <a:xfrm>
            <a:off x="4464049" y="1098549"/>
            <a:ext cx="4384675" cy="5191125"/>
          </a:xfrm>
        </p:spPr>
        <p:txBody>
          <a:bodyPr tIns="982800">
            <a:normAutofit/>
          </a:bodyPr>
          <a:lstStyle>
            <a:lvl1pPr marL="0" indent="0" algn="ctr">
              <a:buNone/>
              <a:defRPr sz="1200" baseline="0">
                <a:solidFill>
                  <a:srgbClr val="D0D0D0"/>
                </a:solidFill>
              </a:defRPr>
            </a:lvl1pPr>
          </a:lstStyle>
          <a:p>
            <a:r>
              <a:rPr lang="es-ES" dirty="0"/>
              <a:t>Haga clic para Insertar contenido</a:t>
            </a:r>
          </a:p>
        </p:txBody>
      </p:sp>
      <p:sp>
        <p:nvSpPr>
          <p:cNvPr id="14" name="The About…"/>
          <p:cNvSpPr txBox="1"/>
          <p:nvPr userDrawn="1"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9492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71057"/>
            <a:ext cx="7886700" cy="3705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66815D90-A5FB-D34A-851E-05270907884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tx1">
                    <a:tint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fld id="{00595991-7FD8-9041-9864-A9A00B37A2A7}" type="slidenum">
              <a:rPr lang="es-ES" smtClean="0"/>
              <a:t>‹#›</a:t>
            </a:fld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0" y="6178"/>
            <a:ext cx="9144001" cy="805845"/>
          </a:xfrm>
          <a:prstGeom prst="rect">
            <a:avLst/>
          </a:prstGeom>
          <a:gradFill flip="none" rotWithShape="1">
            <a:gsLst>
              <a:gs pos="28000">
                <a:schemeClr val="bg1"/>
              </a:gs>
              <a:gs pos="100000">
                <a:srgbClr val="EFEFEF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8BFFC8"/>
              </a:solidFill>
            </a:endParaRPr>
          </a:p>
        </p:txBody>
      </p:sp>
      <p:pic>
        <p:nvPicPr>
          <p:cNvPr id="9" name="Imagen 8" descr="Sin título-5.png"/>
          <p:cNvPicPr>
            <a:picLocks noChangeAspect="1"/>
          </p:cNvPicPr>
          <p:nvPr/>
        </p:nvPicPr>
        <p:blipFill>
          <a:blip r:embed="rId24" cstate="screen"/>
          <a:stretch>
            <a:fillRect/>
          </a:stretch>
        </p:blipFill>
        <p:spPr>
          <a:xfrm>
            <a:off x="8457435" y="143366"/>
            <a:ext cx="684870" cy="662482"/>
          </a:xfrm>
          <a:prstGeom prst="rect">
            <a:avLst/>
          </a:prstGeom>
        </p:spPr>
      </p:pic>
      <p:pic>
        <p:nvPicPr>
          <p:cNvPr id="11" name="Imagen 10" descr="Imagen que contiene reloj, dibujo&#10;&#10;Descripción generada automáticamente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86349" y="26576"/>
            <a:ext cx="3390228" cy="7897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ontserrat Medium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2058954" y="5424257"/>
            <a:ext cx="4876800" cy="554326"/>
          </a:xfrm>
        </p:spPr>
        <p:txBody>
          <a:bodyPr/>
          <a:lstStyle/>
          <a:p>
            <a:r>
              <a:rPr lang="es-ES" dirty="0"/>
              <a:t>Project plan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749361" y="2994272"/>
            <a:ext cx="5495987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C96C59-9256-114D-9DD8-3359BE91119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48232" y="1667872"/>
            <a:ext cx="3317713" cy="369332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Preprocessing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D8A31C-177A-570A-1333-BEF19924B63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12089" y="1622195"/>
            <a:ext cx="736143" cy="460685"/>
          </a:xfrm>
        </p:spPr>
        <p:txBody>
          <a:bodyPr/>
          <a:lstStyle/>
          <a:p>
            <a:r>
              <a:rPr lang="en-CO" dirty="0"/>
              <a:t>03.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CB8F2E9-4407-0230-39B7-8DCA7FEB6F0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715017"/>
            <a:ext cx="736143" cy="460685"/>
          </a:xfrm>
        </p:spPr>
        <p:txBody>
          <a:bodyPr/>
          <a:lstStyle/>
          <a:p>
            <a:r>
              <a:rPr lang="en-CO" dirty="0"/>
              <a:t>04.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BC71841-3541-B802-C327-94CF7602F2C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AFF7FFC-1BC3-A5BB-62D1-6D37EC27E2C0}"/>
              </a:ext>
            </a:extLst>
          </p:cNvPr>
          <p:cNvSpPr txBox="1">
            <a:spLocks/>
          </p:cNvSpPr>
          <p:nvPr/>
        </p:nvSpPr>
        <p:spPr>
          <a:xfrm>
            <a:off x="5514198" y="1622195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and Training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805F4F5-4DDC-3B35-0B3A-21BBB4F4A5F6}"/>
              </a:ext>
            </a:extLst>
          </p:cNvPr>
          <p:cNvSpPr txBox="1">
            <a:spLocks/>
          </p:cNvSpPr>
          <p:nvPr/>
        </p:nvSpPr>
        <p:spPr>
          <a:xfrm>
            <a:off x="1323648" y="2148454"/>
            <a:ext cx="2548319" cy="2687915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cleaning</a:t>
            </a:r>
          </a:p>
          <a:p>
            <a:endParaRPr lang="en-CO" dirty="0"/>
          </a:p>
          <a:p>
            <a:r>
              <a:rPr lang="en-US" dirty="0"/>
              <a:t>Encoding categorical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Standardization and normalization of numerical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Feature engineering</a:t>
            </a:r>
          </a:p>
          <a:p>
            <a:endParaRPr lang="en-US" dirty="0"/>
          </a:p>
          <a:p>
            <a:r>
              <a:rPr lang="en-US" dirty="0"/>
              <a:t>Class imbalance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736EF2F8-B5E0-6AA7-527F-9AA8A7B727F6}"/>
              </a:ext>
            </a:extLst>
          </p:cNvPr>
          <p:cNvSpPr txBox="1">
            <a:spLocks/>
          </p:cNvSpPr>
          <p:nvPr/>
        </p:nvSpPr>
        <p:spPr>
          <a:xfrm>
            <a:off x="1048232" y="2175702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0100195-E28E-86F8-F4AC-53FAF01AA943}"/>
              </a:ext>
            </a:extLst>
          </p:cNvPr>
          <p:cNvSpPr txBox="1">
            <a:spLocks/>
          </p:cNvSpPr>
          <p:nvPr/>
        </p:nvSpPr>
        <p:spPr>
          <a:xfrm>
            <a:off x="1039699" y="3489846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503ED90E-606D-CEA1-BCC8-3A81C594DDCD}"/>
              </a:ext>
            </a:extLst>
          </p:cNvPr>
          <p:cNvSpPr txBox="1">
            <a:spLocks/>
          </p:cNvSpPr>
          <p:nvPr/>
        </p:nvSpPr>
        <p:spPr>
          <a:xfrm>
            <a:off x="1032912" y="4164955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4A72BB7A-EC95-168B-9BD7-BE11655EAF52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selection</a:t>
            </a:r>
          </a:p>
          <a:p>
            <a:endParaRPr lang="en-CO" dirty="0"/>
          </a:p>
          <a:p>
            <a:r>
              <a:rPr lang="en-US" dirty="0"/>
              <a:t>Hyperparameter tunning</a:t>
            </a:r>
            <a:endParaRPr lang="en-CO" dirty="0"/>
          </a:p>
          <a:p>
            <a:endParaRPr lang="en-CO" dirty="0"/>
          </a:p>
          <a:p>
            <a:r>
              <a:rPr lang="en-US" dirty="0"/>
              <a:t>Model training</a:t>
            </a:r>
            <a:endParaRPr lang="en-CO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CD7805B-9B8C-3007-EF5A-C4F117127F7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31" name="Elipse 20">
            <a:extLst>
              <a:ext uri="{FF2B5EF4-FFF2-40B4-BE49-F238E27FC236}">
                <a16:creationId xmlns:a16="http://schemas.microsoft.com/office/drawing/2014/main" id="{CFC3066F-9F63-9A55-B01D-BD7688A7BF45}"/>
              </a:ext>
            </a:extLst>
          </p:cNvPr>
          <p:cNvSpPr/>
          <p:nvPr/>
        </p:nvSpPr>
        <p:spPr>
          <a:xfrm>
            <a:off x="1365893" y="5093977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57B9ED39-381C-2423-B35E-B9982FF8DE7E}"/>
              </a:ext>
            </a:extLst>
          </p:cNvPr>
          <p:cNvSpPr txBox="1">
            <a:spLocks/>
          </p:cNvSpPr>
          <p:nvPr/>
        </p:nvSpPr>
        <p:spPr>
          <a:xfrm>
            <a:off x="2093388" y="5264724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weeks</a:t>
            </a:r>
          </a:p>
        </p:txBody>
      </p:sp>
      <p:sp>
        <p:nvSpPr>
          <p:cNvPr id="33" name="Elipse 20">
            <a:extLst>
              <a:ext uri="{FF2B5EF4-FFF2-40B4-BE49-F238E27FC236}">
                <a16:creationId xmlns:a16="http://schemas.microsoft.com/office/drawing/2014/main" id="{F88E4DC9-FD15-22BB-9B3B-2F6058F34D23}"/>
              </a:ext>
            </a:extLst>
          </p:cNvPr>
          <p:cNvSpPr/>
          <p:nvPr/>
        </p:nvSpPr>
        <p:spPr>
          <a:xfrm>
            <a:off x="5845018" y="39537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EEB8C60-A4E2-97E2-3082-F82F12E0EE3D}"/>
              </a:ext>
            </a:extLst>
          </p:cNvPr>
          <p:cNvSpPr txBox="1">
            <a:spLocks/>
          </p:cNvSpPr>
          <p:nvPr/>
        </p:nvSpPr>
        <p:spPr>
          <a:xfrm>
            <a:off x="6572513" y="41245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1335639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453D0-254D-D21E-A8BD-AA9170195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6F4994-0C64-5E62-2AFA-629BDF3F53E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19702" y="2096914"/>
            <a:ext cx="3317713" cy="646331"/>
          </a:xfrm>
        </p:spPr>
        <p:txBody>
          <a:bodyPr/>
          <a:lstStyle/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Evaluation</a:t>
            </a:r>
            <a:r>
              <a:rPr lang="es-ES" dirty="0"/>
              <a:t> and </a:t>
            </a:r>
            <a:r>
              <a:rPr lang="es-ES" dirty="0" err="1"/>
              <a:t>Validation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E9406AB-5C80-840C-29BC-0BC1D38B2FF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83559" y="2177408"/>
            <a:ext cx="736143" cy="460685"/>
          </a:xfrm>
        </p:spPr>
        <p:txBody>
          <a:bodyPr/>
          <a:lstStyle/>
          <a:p>
            <a:r>
              <a:rPr lang="en-CO" dirty="0"/>
              <a:t>05.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3B4E1F5-BBF0-BC6E-D499-166784C095F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389821"/>
            <a:ext cx="736143" cy="460685"/>
          </a:xfrm>
        </p:spPr>
        <p:txBody>
          <a:bodyPr/>
          <a:lstStyle/>
          <a:p>
            <a:r>
              <a:rPr lang="en-CO" dirty="0"/>
              <a:t>06.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1C2CD8-A116-9946-4BD5-3661AC97E0D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2DF2AE3-0D24-9128-E786-AE235F4C8BF2}"/>
              </a:ext>
            </a:extLst>
          </p:cNvPr>
          <p:cNvSpPr txBox="1">
            <a:spLocks/>
          </p:cNvSpPr>
          <p:nvPr/>
        </p:nvSpPr>
        <p:spPr>
          <a:xfrm>
            <a:off x="5514198" y="1296999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022D92E-6A57-96BD-A97E-7248632BE0CA}"/>
              </a:ext>
            </a:extLst>
          </p:cNvPr>
          <p:cNvSpPr txBox="1">
            <a:spLocks/>
          </p:cNvSpPr>
          <p:nvPr/>
        </p:nvSpPr>
        <p:spPr>
          <a:xfrm>
            <a:off x="1290449" y="3008390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Test model performance</a:t>
            </a:r>
          </a:p>
          <a:p>
            <a:endParaRPr lang="en-CO" dirty="0"/>
          </a:p>
          <a:p>
            <a:r>
              <a:rPr lang="en-US" dirty="0"/>
              <a:t>Performance metrics</a:t>
            </a:r>
            <a:endParaRPr lang="en-CO" dirty="0"/>
          </a:p>
          <a:p>
            <a:endParaRPr lang="en-CO" dirty="0"/>
          </a:p>
          <a:p>
            <a:r>
              <a:rPr lang="en-US" dirty="0"/>
              <a:t>Clinical review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E418CB6E-57F6-02FD-6711-0DE600F9B67E}"/>
              </a:ext>
            </a:extLst>
          </p:cNvPr>
          <p:cNvSpPr txBox="1">
            <a:spLocks/>
          </p:cNvSpPr>
          <p:nvPr/>
        </p:nvSpPr>
        <p:spPr>
          <a:xfrm>
            <a:off x="1019702" y="2974567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945E6B9A-55B2-2284-8340-6D1095ACD7D0}"/>
              </a:ext>
            </a:extLst>
          </p:cNvPr>
          <p:cNvSpPr txBox="1">
            <a:spLocks/>
          </p:cNvSpPr>
          <p:nvPr/>
        </p:nvSpPr>
        <p:spPr>
          <a:xfrm>
            <a:off x="992882" y="405996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93B14AA-BF39-2E7C-AAE0-A48E523B0C92}"/>
              </a:ext>
            </a:extLst>
          </p:cNvPr>
          <p:cNvSpPr txBox="1">
            <a:spLocks/>
          </p:cNvSpPr>
          <p:nvPr/>
        </p:nvSpPr>
        <p:spPr>
          <a:xfrm>
            <a:off x="5898894" y="2024298"/>
            <a:ext cx="2548319" cy="2769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integration with </a:t>
            </a:r>
            <a:r>
              <a:rPr lang="en-US" dirty="0"/>
              <a:t>EH</a:t>
            </a:r>
            <a:r>
              <a:rPr lang="en-CO" dirty="0"/>
              <a:t>r systems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4D2B5A48-4198-8FDB-05C2-9C9A2AF98C7A}"/>
              </a:ext>
            </a:extLst>
          </p:cNvPr>
          <p:cNvSpPr txBox="1">
            <a:spLocks/>
          </p:cNvSpPr>
          <p:nvPr/>
        </p:nvSpPr>
        <p:spPr>
          <a:xfrm>
            <a:off x="5574270" y="2096201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5" name="Elipse 20">
            <a:extLst>
              <a:ext uri="{FF2B5EF4-FFF2-40B4-BE49-F238E27FC236}">
                <a16:creationId xmlns:a16="http://schemas.microsoft.com/office/drawing/2014/main" id="{05DF0090-C8F8-88B6-7E2C-9A1C7C2AAD68}"/>
              </a:ext>
            </a:extLst>
          </p:cNvPr>
          <p:cNvSpPr/>
          <p:nvPr/>
        </p:nvSpPr>
        <p:spPr>
          <a:xfrm>
            <a:off x="1457574" y="4548780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918D3CE6-2163-B327-2D83-965DACA0A989}"/>
              </a:ext>
            </a:extLst>
          </p:cNvPr>
          <p:cNvSpPr txBox="1">
            <a:spLocks/>
          </p:cNvSpPr>
          <p:nvPr/>
        </p:nvSpPr>
        <p:spPr>
          <a:xfrm>
            <a:off x="2185069" y="4719527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7" name="Elipse 20">
            <a:extLst>
              <a:ext uri="{FF2B5EF4-FFF2-40B4-BE49-F238E27FC236}">
                <a16:creationId xmlns:a16="http://schemas.microsoft.com/office/drawing/2014/main" id="{B4724F56-C5CE-D916-042E-2466A6EF6A76}"/>
              </a:ext>
            </a:extLst>
          </p:cNvPr>
          <p:cNvSpPr/>
          <p:nvPr/>
        </p:nvSpPr>
        <p:spPr>
          <a:xfrm>
            <a:off x="6120933" y="2683758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411853-1E06-5FD8-F051-38C9DCA01918}"/>
              </a:ext>
            </a:extLst>
          </p:cNvPr>
          <p:cNvSpPr txBox="1">
            <a:spLocks/>
          </p:cNvSpPr>
          <p:nvPr/>
        </p:nvSpPr>
        <p:spPr>
          <a:xfrm>
            <a:off x="6848428" y="2854505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DF4637EF-F224-969A-F865-B9A4E134B0A9}"/>
              </a:ext>
            </a:extLst>
          </p:cNvPr>
          <p:cNvSpPr txBox="1">
            <a:spLocks/>
          </p:cNvSpPr>
          <p:nvPr/>
        </p:nvSpPr>
        <p:spPr>
          <a:xfrm>
            <a:off x="4778055" y="4057350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A1B95B76-5388-7A06-383F-7987D2D72747}"/>
              </a:ext>
            </a:extLst>
          </p:cNvPr>
          <p:cNvSpPr txBox="1">
            <a:spLocks/>
          </p:cNvSpPr>
          <p:nvPr/>
        </p:nvSpPr>
        <p:spPr>
          <a:xfrm>
            <a:off x="5514198" y="396452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FB6C2B9-5730-E7DB-5E6E-389F27FB1D4E}"/>
              </a:ext>
            </a:extLst>
          </p:cNvPr>
          <p:cNvSpPr txBox="1">
            <a:spLocks/>
          </p:cNvSpPr>
          <p:nvPr/>
        </p:nvSpPr>
        <p:spPr>
          <a:xfrm>
            <a:off x="5898894" y="4696583"/>
            <a:ext cx="2548319" cy="81047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and user manual</a:t>
            </a:r>
          </a:p>
          <a:p>
            <a:endParaRPr lang="en-US" dirty="0"/>
          </a:p>
          <a:p>
            <a:r>
              <a:rPr lang="en-US" dirty="0"/>
              <a:t>Launch event</a:t>
            </a:r>
            <a:endParaRPr lang="en-CO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7B3F3C8C-B405-4AA2-E265-C1BE9948B7D2}"/>
              </a:ext>
            </a:extLst>
          </p:cNvPr>
          <p:cNvSpPr txBox="1">
            <a:spLocks/>
          </p:cNvSpPr>
          <p:nvPr/>
        </p:nvSpPr>
        <p:spPr>
          <a:xfrm>
            <a:off x="5574270" y="4763730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14" name="Elipse 20">
            <a:extLst>
              <a:ext uri="{FF2B5EF4-FFF2-40B4-BE49-F238E27FC236}">
                <a16:creationId xmlns:a16="http://schemas.microsoft.com/office/drawing/2014/main" id="{0C172369-7C78-3441-7260-B6C9C14D6F5A}"/>
              </a:ext>
            </a:extLst>
          </p:cNvPr>
          <p:cNvSpPr/>
          <p:nvPr/>
        </p:nvSpPr>
        <p:spPr>
          <a:xfrm>
            <a:off x="6120933" y="5763245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8460C23-5CEE-EAE8-D4AE-8477EE3BEF1A}"/>
              </a:ext>
            </a:extLst>
          </p:cNvPr>
          <p:cNvSpPr txBox="1">
            <a:spLocks/>
          </p:cNvSpPr>
          <p:nvPr/>
        </p:nvSpPr>
        <p:spPr>
          <a:xfrm>
            <a:off x="6848428" y="5933992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3719552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5136445" y="1001890"/>
            <a:ext cx="3612160" cy="5124278"/>
          </a:xfrm>
          <a:prstGeom prst="rect">
            <a:avLst/>
          </a:prstGeom>
        </p:spPr>
      </p:pic>
      <p:sp>
        <p:nvSpPr>
          <p:cNvPr id="11" name="Marcador de texto 10"/>
          <p:cNvSpPr>
            <a:spLocks noGrp="1"/>
          </p:cNvSpPr>
          <p:nvPr>
            <p:ph type="body" sz="quarter" idx="27"/>
          </p:nvPr>
        </p:nvSpPr>
        <p:spPr>
          <a:xfrm>
            <a:off x="694995" y="2242555"/>
            <a:ext cx="3381425" cy="441960"/>
          </a:xfrm>
        </p:spPr>
        <p:txBody>
          <a:bodyPr/>
          <a:lstStyle/>
          <a:p>
            <a:r>
              <a:rPr lang="es-ES" dirty="0"/>
              <a:t>Biases and Accuracy Limitations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694996" y="1345225"/>
            <a:ext cx="3381424" cy="497840"/>
          </a:xfrm>
        </p:spPr>
        <p:txBody>
          <a:bodyPr/>
          <a:lstStyle/>
          <a:p>
            <a:r>
              <a:rPr lang="en-GB" dirty="0">
                <a:sym typeface="+mn-ea"/>
              </a:rPr>
              <a:t>R</a:t>
            </a:r>
            <a:r>
              <a:rPr dirty="0" err="1">
                <a:sym typeface="+mn-ea"/>
              </a:rPr>
              <a:t>isks</a:t>
            </a:r>
            <a:endParaRPr lang="es-ES" dirty="0"/>
          </a:p>
        </p:txBody>
      </p:sp>
      <p:sp>
        <p:nvSpPr>
          <p:cNvPr id="6" name="Marcador de texto 10"/>
          <p:cNvSpPr>
            <a:spLocks noGrp="1"/>
          </p:cNvSpPr>
          <p:nvPr/>
        </p:nvSpPr>
        <p:spPr>
          <a:xfrm>
            <a:off x="694995" y="3083930"/>
            <a:ext cx="3381425" cy="44196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Ethical, Privacy, and Regulatory Compliance</a:t>
            </a:r>
          </a:p>
        </p:txBody>
      </p:sp>
      <p:sp>
        <p:nvSpPr>
          <p:cNvPr id="8" name="Marcador de texto 10"/>
          <p:cNvSpPr>
            <a:spLocks noGrp="1"/>
          </p:cNvSpPr>
          <p:nvPr/>
        </p:nvSpPr>
        <p:spPr>
          <a:xfrm>
            <a:off x="694995" y="397928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Operational Risks</a:t>
            </a:r>
          </a:p>
        </p:txBody>
      </p:sp>
      <p:sp>
        <p:nvSpPr>
          <p:cNvPr id="13" name="Marcador de texto 10"/>
          <p:cNvSpPr>
            <a:spLocks noGrp="1"/>
          </p:cNvSpPr>
          <p:nvPr/>
        </p:nvSpPr>
        <p:spPr>
          <a:xfrm>
            <a:off x="695630" y="465365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Virus Evolution</a:t>
            </a:r>
          </a:p>
        </p:txBody>
      </p:sp>
      <p:sp>
        <p:nvSpPr>
          <p:cNvPr id="14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>
          <a:xfrm>
            <a:off x="378000" y="1220400"/>
            <a:ext cx="3317713" cy="3744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377222" y="1616400"/>
            <a:ext cx="3317713" cy="483722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7"/>
          </p:nvPr>
        </p:nvSpPr>
        <p:spPr>
          <a:xfrm>
            <a:off x="1091728" y="5180018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8"/>
          </p:nvPr>
        </p:nvSpPr>
        <p:spPr>
          <a:xfrm>
            <a:off x="1091728" y="5346559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3250153" y="441639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7"/>
          </p:nvPr>
        </p:nvSpPr>
        <p:spPr>
          <a:xfrm>
            <a:off x="3250153" y="458293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8"/>
          </p:nvPr>
        </p:nvSpPr>
        <p:spPr>
          <a:xfrm>
            <a:off x="5209442" y="3653329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9"/>
          </p:nvPr>
        </p:nvSpPr>
        <p:spPr>
          <a:xfrm>
            <a:off x="5209442" y="3819870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40"/>
          </p:nvPr>
        </p:nvSpPr>
        <p:spPr>
          <a:xfrm>
            <a:off x="7251203" y="267991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41"/>
          </p:nvPr>
        </p:nvSpPr>
        <p:spPr>
          <a:xfrm>
            <a:off x="7251203" y="284645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44"/>
          </p:nvPr>
        </p:nvSpPr>
        <p:spPr>
          <a:xfrm>
            <a:off x="484851" y="5037864"/>
            <a:ext cx="606877" cy="460685"/>
          </a:xfrm>
        </p:spPr>
        <p:txBody>
          <a:bodyPr/>
          <a:lstStyle/>
          <a:p>
            <a:r>
              <a:rPr lang="es-ES" sz="2400" dirty="0"/>
              <a:t>01.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45"/>
          </p:nvPr>
        </p:nvSpPr>
        <p:spPr>
          <a:xfrm>
            <a:off x="2643275" y="4278403"/>
            <a:ext cx="606877" cy="460685"/>
          </a:xfrm>
        </p:spPr>
        <p:txBody>
          <a:bodyPr/>
          <a:lstStyle/>
          <a:p>
            <a:r>
              <a:rPr lang="es-ES" sz="2400" dirty="0"/>
              <a:t>02.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46"/>
          </p:nvPr>
        </p:nvSpPr>
        <p:spPr>
          <a:xfrm>
            <a:off x="4602564" y="3518040"/>
            <a:ext cx="606877" cy="460685"/>
          </a:xfrm>
        </p:spPr>
        <p:txBody>
          <a:bodyPr/>
          <a:lstStyle/>
          <a:p>
            <a:r>
              <a:rPr lang="es-ES" sz="2400" dirty="0"/>
              <a:t>03.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47"/>
          </p:nvPr>
        </p:nvSpPr>
        <p:spPr>
          <a:xfrm>
            <a:off x="6644326" y="2522408"/>
            <a:ext cx="606877" cy="460685"/>
          </a:xfrm>
        </p:spPr>
        <p:txBody>
          <a:bodyPr/>
          <a:lstStyle/>
          <a:p>
            <a:r>
              <a:rPr lang="es-ES" sz="2400" dirty="0"/>
              <a:t>04.</a:t>
            </a:r>
          </a:p>
        </p:txBody>
      </p:sp>
      <p:sp>
        <p:nvSpPr>
          <p:cNvPr id="19" name="Rectangle 37"/>
          <p:cNvSpPr/>
          <p:nvPr/>
        </p:nvSpPr>
        <p:spPr>
          <a:xfrm>
            <a:off x="7094483" y="143433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0" name="Rectangle 37"/>
          <p:cNvSpPr/>
          <p:nvPr/>
        </p:nvSpPr>
        <p:spPr>
          <a:xfrm>
            <a:off x="7094483" y="1181079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1" name="Rectangle 37"/>
          <p:cNvSpPr/>
          <p:nvPr/>
        </p:nvSpPr>
        <p:spPr>
          <a:xfrm>
            <a:off x="7094483" y="92437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2" name="Rectangle 37"/>
          <p:cNvSpPr/>
          <p:nvPr/>
        </p:nvSpPr>
        <p:spPr>
          <a:xfrm>
            <a:off x="4966138" y="233999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3" name="Rectangle 37"/>
          <p:cNvSpPr/>
          <p:nvPr/>
        </p:nvSpPr>
        <p:spPr>
          <a:xfrm>
            <a:off x="4966138" y="2086744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4" name="Rectangle 37"/>
          <p:cNvSpPr/>
          <p:nvPr/>
        </p:nvSpPr>
        <p:spPr>
          <a:xfrm>
            <a:off x="3000656" y="3070186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5" name="Rectangle 37"/>
          <p:cNvSpPr/>
          <p:nvPr/>
        </p:nvSpPr>
        <p:spPr>
          <a:xfrm>
            <a:off x="769184" y="3833585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6" name="Rectangle 37"/>
          <p:cNvSpPr/>
          <p:nvPr/>
        </p:nvSpPr>
        <p:spPr>
          <a:xfrm>
            <a:off x="769184" y="3580331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7" name="Rectangle 37"/>
          <p:cNvSpPr/>
          <p:nvPr/>
        </p:nvSpPr>
        <p:spPr>
          <a:xfrm>
            <a:off x="769184" y="3323630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8" name="Rectangle 37"/>
          <p:cNvSpPr/>
          <p:nvPr/>
        </p:nvSpPr>
        <p:spPr>
          <a:xfrm>
            <a:off x="769184" y="3055182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9" name="Rectangle 37"/>
          <p:cNvSpPr/>
          <p:nvPr/>
        </p:nvSpPr>
        <p:spPr>
          <a:xfrm>
            <a:off x="769184" y="279512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0" name="Marcador de texto 5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1" name="Marcador de texto 60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2" name="Google Shape;25;p5"/>
          <p:cNvSpPr/>
          <p:nvPr/>
        </p:nvSpPr>
        <p:spPr>
          <a:xfrm>
            <a:off x="4915128" y="805344"/>
            <a:ext cx="4247278" cy="576732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grpSp>
        <p:nvGrpSpPr>
          <p:cNvPr id="13" name="Agrupar 12"/>
          <p:cNvGrpSpPr/>
          <p:nvPr/>
        </p:nvGrpSpPr>
        <p:grpSpPr>
          <a:xfrm>
            <a:off x="5404005" y="1467686"/>
            <a:ext cx="552177" cy="3292929"/>
            <a:chOff x="5316016" y="1468264"/>
            <a:chExt cx="552177" cy="3292929"/>
          </a:xfrm>
        </p:grpSpPr>
        <p:sp>
          <p:nvSpPr>
            <p:cNvPr id="14" name="Rectangle: Rounded Corners 49"/>
            <p:cNvSpPr/>
            <p:nvPr/>
          </p:nvSpPr>
          <p:spPr>
            <a:xfrm>
              <a:off x="5414985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50"/>
            <p:cNvSpPr/>
            <p:nvPr/>
          </p:nvSpPr>
          <p:spPr>
            <a:xfrm rot="10800000">
              <a:off x="5414980" y="3429578"/>
              <a:ext cx="354239" cy="1331615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51"/>
            <p:cNvSpPr/>
            <p:nvPr/>
          </p:nvSpPr>
          <p:spPr>
            <a:xfrm>
              <a:off x="5316016" y="4209016"/>
              <a:ext cx="552177" cy="552177"/>
            </a:xfrm>
            <a:prstGeom prst="ellipse">
              <a:avLst/>
            </a:prstGeom>
            <a:solidFill>
              <a:srgbClr val="14A8ED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64"/>
            <p:cNvGrpSpPr/>
            <p:nvPr/>
          </p:nvGrpSpPr>
          <p:grpSpPr>
            <a:xfrm>
              <a:off x="5527363" y="4379347"/>
              <a:ext cx="137484" cy="211515"/>
              <a:chOff x="7666038" y="5922963"/>
              <a:chExt cx="185737" cy="285750"/>
            </a:xfrm>
            <a:solidFill>
              <a:schemeClr val="bg1"/>
            </a:solidFill>
          </p:grpSpPr>
          <p:sp>
            <p:nvSpPr>
              <p:cNvPr id="18" name="Freeform 3584"/>
              <p:cNvSpPr/>
              <p:nvPr/>
            </p:nvSpPr>
            <p:spPr bwMode="auto">
              <a:xfrm>
                <a:off x="7689850" y="5922963"/>
                <a:ext cx="95250" cy="95250"/>
              </a:xfrm>
              <a:custGeom>
                <a:avLst/>
                <a:gdLst>
                  <a:gd name="T0" fmla="*/ 133 w 240"/>
                  <a:gd name="T1" fmla="*/ 239 h 240"/>
                  <a:gd name="T2" fmla="*/ 156 w 240"/>
                  <a:gd name="T3" fmla="*/ 235 h 240"/>
                  <a:gd name="T4" fmla="*/ 177 w 240"/>
                  <a:gd name="T5" fmla="*/ 226 h 240"/>
                  <a:gd name="T6" fmla="*/ 197 w 240"/>
                  <a:gd name="T7" fmla="*/ 212 h 240"/>
                  <a:gd name="T8" fmla="*/ 213 w 240"/>
                  <a:gd name="T9" fmla="*/ 196 h 240"/>
                  <a:gd name="T10" fmla="*/ 226 w 240"/>
                  <a:gd name="T11" fmla="*/ 177 h 240"/>
                  <a:gd name="T12" fmla="*/ 235 w 240"/>
                  <a:gd name="T13" fmla="*/ 155 h 240"/>
                  <a:gd name="T14" fmla="*/ 240 w 240"/>
                  <a:gd name="T15" fmla="*/ 132 h 240"/>
                  <a:gd name="T16" fmla="*/ 240 w 240"/>
                  <a:gd name="T17" fmla="*/ 108 h 240"/>
                  <a:gd name="T18" fmla="*/ 235 w 240"/>
                  <a:gd name="T19" fmla="*/ 83 h 240"/>
                  <a:gd name="T20" fmla="*/ 226 w 240"/>
                  <a:gd name="T21" fmla="*/ 63 h 240"/>
                  <a:gd name="T22" fmla="*/ 213 w 240"/>
                  <a:gd name="T23" fmla="*/ 43 h 240"/>
                  <a:gd name="T24" fmla="*/ 197 w 240"/>
                  <a:gd name="T25" fmla="*/ 27 h 240"/>
                  <a:gd name="T26" fmla="*/ 177 w 240"/>
                  <a:gd name="T27" fmla="*/ 14 h 240"/>
                  <a:gd name="T28" fmla="*/ 156 w 240"/>
                  <a:gd name="T29" fmla="*/ 5 h 240"/>
                  <a:gd name="T30" fmla="*/ 133 w 240"/>
                  <a:gd name="T31" fmla="*/ 0 h 240"/>
                  <a:gd name="T32" fmla="*/ 108 w 240"/>
                  <a:gd name="T33" fmla="*/ 0 h 240"/>
                  <a:gd name="T34" fmla="*/ 85 w 240"/>
                  <a:gd name="T35" fmla="*/ 5 h 240"/>
                  <a:gd name="T36" fmla="*/ 63 w 240"/>
                  <a:gd name="T37" fmla="*/ 14 h 240"/>
                  <a:gd name="T38" fmla="*/ 44 w 240"/>
                  <a:gd name="T39" fmla="*/ 27 h 240"/>
                  <a:gd name="T40" fmla="*/ 27 w 240"/>
                  <a:gd name="T41" fmla="*/ 43 h 240"/>
                  <a:gd name="T42" fmla="*/ 14 w 240"/>
                  <a:gd name="T43" fmla="*/ 63 h 240"/>
                  <a:gd name="T44" fmla="*/ 5 w 240"/>
                  <a:gd name="T45" fmla="*/ 83 h 240"/>
                  <a:gd name="T46" fmla="*/ 0 w 240"/>
                  <a:gd name="T47" fmla="*/ 108 h 240"/>
                  <a:gd name="T48" fmla="*/ 0 w 240"/>
                  <a:gd name="T49" fmla="*/ 132 h 240"/>
                  <a:gd name="T50" fmla="*/ 5 w 240"/>
                  <a:gd name="T51" fmla="*/ 155 h 240"/>
                  <a:gd name="T52" fmla="*/ 14 w 240"/>
                  <a:gd name="T53" fmla="*/ 177 h 240"/>
                  <a:gd name="T54" fmla="*/ 27 w 240"/>
                  <a:gd name="T55" fmla="*/ 196 h 240"/>
                  <a:gd name="T56" fmla="*/ 44 w 240"/>
                  <a:gd name="T57" fmla="*/ 212 h 240"/>
                  <a:gd name="T58" fmla="*/ 63 w 240"/>
                  <a:gd name="T59" fmla="*/ 226 h 240"/>
                  <a:gd name="T60" fmla="*/ 85 w 240"/>
                  <a:gd name="T61" fmla="*/ 235 h 240"/>
                  <a:gd name="T62" fmla="*/ 108 w 240"/>
                  <a:gd name="T63" fmla="*/ 23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0" h="240">
                    <a:moveTo>
                      <a:pt x="121" y="240"/>
                    </a:moveTo>
                    <a:lnTo>
                      <a:pt x="133" y="239"/>
                    </a:lnTo>
                    <a:lnTo>
                      <a:pt x="144" y="237"/>
                    </a:lnTo>
                    <a:lnTo>
                      <a:pt x="156" y="235"/>
                    </a:lnTo>
                    <a:lnTo>
                      <a:pt x="167" y="230"/>
                    </a:lnTo>
                    <a:lnTo>
                      <a:pt x="177" y="226"/>
                    </a:lnTo>
                    <a:lnTo>
                      <a:pt x="188" y="219"/>
                    </a:lnTo>
                    <a:lnTo>
                      <a:pt x="197" y="212"/>
                    </a:lnTo>
                    <a:lnTo>
                      <a:pt x="206" y="204"/>
                    </a:lnTo>
                    <a:lnTo>
                      <a:pt x="213" y="196"/>
                    </a:lnTo>
                    <a:lnTo>
                      <a:pt x="220" y="187"/>
                    </a:lnTo>
                    <a:lnTo>
                      <a:pt x="226" y="177"/>
                    </a:lnTo>
                    <a:lnTo>
                      <a:pt x="231" y="167"/>
                    </a:lnTo>
                    <a:lnTo>
                      <a:pt x="235" y="155"/>
                    </a:lnTo>
                    <a:lnTo>
                      <a:pt x="238" y="144"/>
                    </a:lnTo>
                    <a:lnTo>
                      <a:pt x="240" y="132"/>
                    </a:lnTo>
                    <a:lnTo>
                      <a:pt x="240" y="119"/>
                    </a:lnTo>
                    <a:lnTo>
                      <a:pt x="240" y="108"/>
                    </a:lnTo>
                    <a:lnTo>
                      <a:pt x="238" y="95"/>
                    </a:lnTo>
                    <a:lnTo>
                      <a:pt x="235" y="83"/>
                    </a:lnTo>
                    <a:lnTo>
                      <a:pt x="231" y="73"/>
                    </a:lnTo>
                    <a:lnTo>
                      <a:pt x="226" y="63"/>
                    </a:lnTo>
                    <a:lnTo>
                      <a:pt x="220" y="52"/>
                    </a:lnTo>
                    <a:lnTo>
                      <a:pt x="213" y="43"/>
                    </a:lnTo>
                    <a:lnTo>
                      <a:pt x="206" y="34"/>
                    </a:lnTo>
                    <a:lnTo>
                      <a:pt x="197" y="27"/>
                    </a:lnTo>
                    <a:lnTo>
                      <a:pt x="188" y="20"/>
                    </a:lnTo>
                    <a:lnTo>
                      <a:pt x="177" y="14"/>
                    </a:lnTo>
                    <a:lnTo>
                      <a:pt x="167" y="9"/>
                    </a:lnTo>
                    <a:lnTo>
                      <a:pt x="156" y="5"/>
                    </a:lnTo>
                    <a:lnTo>
                      <a:pt x="144" y="2"/>
                    </a:lnTo>
                    <a:lnTo>
                      <a:pt x="133" y="0"/>
                    </a:lnTo>
                    <a:lnTo>
                      <a:pt x="121" y="0"/>
                    </a:lnTo>
                    <a:lnTo>
                      <a:pt x="108" y="0"/>
                    </a:lnTo>
                    <a:lnTo>
                      <a:pt x="97" y="2"/>
                    </a:lnTo>
                    <a:lnTo>
                      <a:pt x="85" y="5"/>
                    </a:lnTo>
                    <a:lnTo>
                      <a:pt x="73" y="9"/>
                    </a:lnTo>
                    <a:lnTo>
                      <a:pt x="63" y="14"/>
                    </a:lnTo>
                    <a:lnTo>
                      <a:pt x="53" y="20"/>
                    </a:lnTo>
                    <a:lnTo>
                      <a:pt x="44" y="27"/>
                    </a:lnTo>
                    <a:lnTo>
                      <a:pt x="35" y="34"/>
                    </a:lnTo>
                    <a:lnTo>
                      <a:pt x="27" y="43"/>
                    </a:lnTo>
                    <a:lnTo>
                      <a:pt x="21" y="52"/>
                    </a:lnTo>
                    <a:lnTo>
                      <a:pt x="14" y="63"/>
                    </a:lnTo>
                    <a:lnTo>
                      <a:pt x="9" y="73"/>
                    </a:lnTo>
                    <a:lnTo>
                      <a:pt x="5" y="83"/>
                    </a:lnTo>
                    <a:lnTo>
                      <a:pt x="3" y="95"/>
                    </a:lnTo>
                    <a:lnTo>
                      <a:pt x="0" y="108"/>
                    </a:lnTo>
                    <a:lnTo>
                      <a:pt x="0" y="119"/>
                    </a:lnTo>
                    <a:lnTo>
                      <a:pt x="0" y="132"/>
                    </a:lnTo>
                    <a:lnTo>
                      <a:pt x="3" y="144"/>
                    </a:lnTo>
                    <a:lnTo>
                      <a:pt x="5" y="155"/>
                    </a:lnTo>
                    <a:lnTo>
                      <a:pt x="9" y="167"/>
                    </a:lnTo>
                    <a:lnTo>
                      <a:pt x="14" y="177"/>
                    </a:lnTo>
                    <a:lnTo>
                      <a:pt x="21" y="187"/>
                    </a:lnTo>
                    <a:lnTo>
                      <a:pt x="27" y="196"/>
                    </a:lnTo>
                    <a:lnTo>
                      <a:pt x="35" y="204"/>
                    </a:lnTo>
                    <a:lnTo>
                      <a:pt x="44" y="212"/>
                    </a:lnTo>
                    <a:lnTo>
                      <a:pt x="53" y="219"/>
                    </a:lnTo>
                    <a:lnTo>
                      <a:pt x="63" y="226"/>
                    </a:lnTo>
                    <a:lnTo>
                      <a:pt x="73" y="230"/>
                    </a:lnTo>
                    <a:lnTo>
                      <a:pt x="85" y="235"/>
                    </a:lnTo>
                    <a:lnTo>
                      <a:pt x="97" y="237"/>
                    </a:lnTo>
                    <a:lnTo>
                      <a:pt x="108" y="239"/>
                    </a:lnTo>
                    <a:lnTo>
                      <a:pt x="121" y="2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3585"/>
              <p:cNvSpPr/>
              <p:nvPr/>
            </p:nvSpPr>
            <p:spPr bwMode="auto">
              <a:xfrm>
                <a:off x="7666038" y="6027738"/>
                <a:ext cx="142875" cy="180975"/>
              </a:xfrm>
              <a:custGeom>
                <a:avLst/>
                <a:gdLst>
                  <a:gd name="T0" fmla="*/ 361 w 361"/>
                  <a:gd name="T1" fmla="*/ 0 h 456"/>
                  <a:gd name="T2" fmla="*/ 200 w 361"/>
                  <a:gd name="T3" fmla="*/ 0 h 456"/>
                  <a:gd name="T4" fmla="*/ 216 w 361"/>
                  <a:gd name="T5" fmla="*/ 202 h 456"/>
                  <a:gd name="T6" fmla="*/ 214 w 361"/>
                  <a:gd name="T7" fmla="*/ 204 h 456"/>
                  <a:gd name="T8" fmla="*/ 213 w 361"/>
                  <a:gd name="T9" fmla="*/ 206 h 456"/>
                  <a:gd name="T10" fmla="*/ 184 w 361"/>
                  <a:gd name="T11" fmla="*/ 237 h 456"/>
                  <a:gd name="T12" fmla="*/ 181 w 361"/>
                  <a:gd name="T13" fmla="*/ 238 h 456"/>
                  <a:gd name="T14" fmla="*/ 178 w 361"/>
                  <a:gd name="T15" fmla="*/ 238 h 456"/>
                  <a:gd name="T16" fmla="*/ 177 w 361"/>
                  <a:gd name="T17" fmla="*/ 238 h 456"/>
                  <a:gd name="T18" fmla="*/ 175 w 361"/>
                  <a:gd name="T19" fmla="*/ 237 h 456"/>
                  <a:gd name="T20" fmla="*/ 144 w 361"/>
                  <a:gd name="T21" fmla="*/ 206 h 456"/>
                  <a:gd name="T22" fmla="*/ 142 w 361"/>
                  <a:gd name="T23" fmla="*/ 204 h 456"/>
                  <a:gd name="T24" fmla="*/ 142 w 361"/>
                  <a:gd name="T25" fmla="*/ 202 h 456"/>
                  <a:gd name="T26" fmla="*/ 158 w 361"/>
                  <a:gd name="T27" fmla="*/ 0 h 456"/>
                  <a:gd name="T28" fmla="*/ 0 w 361"/>
                  <a:gd name="T29" fmla="*/ 0 h 456"/>
                  <a:gd name="T30" fmla="*/ 0 w 361"/>
                  <a:gd name="T31" fmla="*/ 12 h 456"/>
                  <a:gd name="T32" fmla="*/ 1 w 361"/>
                  <a:gd name="T33" fmla="*/ 36 h 456"/>
                  <a:gd name="T34" fmla="*/ 2 w 361"/>
                  <a:gd name="T35" fmla="*/ 59 h 456"/>
                  <a:gd name="T36" fmla="*/ 6 w 361"/>
                  <a:gd name="T37" fmla="*/ 81 h 456"/>
                  <a:gd name="T38" fmla="*/ 10 w 361"/>
                  <a:gd name="T39" fmla="*/ 102 h 456"/>
                  <a:gd name="T40" fmla="*/ 15 w 361"/>
                  <a:gd name="T41" fmla="*/ 121 h 456"/>
                  <a:gd name="T42" fmla="*/ 20 w 361"/>
                  <a:gd name="T43" fmla="*/ 139 h 456"/>
                  <a:gd name="T44" fmla="*/ 28 w 361"/>
                  <a:gd name="T45" fmla="*/ 157 h 456"/>
                  <a:gd name="T46" fmla="*/ 35 w 361"/>
                  <a:gd name="T47" fmla="*/ 172 h 456"/>
                  <a:gd name="T48" fmla="*/ 44 w 361"/>
                  <a:gd name="T49" fmla="*/ 188 h 456"/>
                  <a:gd name="T50" fmla="*/ 51 w 361"/>
                  <a:gd name="T51" fmla="*/ 201 h 456"/>
                  <a:gd name="T52" fmla="*/ 60 w 361"/>
                  <a:gd name="T53" fmla="*/ 213 h 456"/>
                  <a:gd name="T54" fmla="*/ 69 w 361"/>
                  <a:gd name="T55" fmla="*/ 225 h 456"/>
                  <a:gd name="T56" fmla="*/ 80 w 361"/>
                  <a:gd name="T57" fmla="*/ 235 h 456"/>
                  <a:gd name="T58" fmla="*/ 89 w 361"/>
                  <a:gd name="T59" fmla="*/ 244 h 456"/>
                  <a:gd name="T60" fmla="*/ 99 w 361"/>
                  <a:gd name="T61" fmla="*/ 252 h 456"/>
                  <a:gd name="T62" fmla="*/ 108 w 361"/>
                  <a:gd name="T63" fmla="*/ 258 h 456"/>
                  <a:gd name="T64" fmla="*/ 108 w 361"/>
                  <a:gd name="T65" fmla="*/ 456 h 456"/>
                  <a:gd name="T66" fmla="*/ 253 w 361"/>
                  <a:gd name="T67" fmla="*/ 456 h 456"/>
                  <a:gd name="T68" fmla="*/ 253 w 361"/>
                  <a:gd name="T69" fmla="*/ 258 h 456"/>
                  <a:gd name="T70" fmla="*/ 262 w 361"/>
                  <a:gd name="T71" fmla="*/ 252 h 456"/>
                  <a:gd name="T72" fmla="*/ 272 w 361"/>
                  <a:gd name="T73" fmla="*/ 244 h 456"/>
                  <a:gd name="T74" fmla="*/ 281 w 361"/>
                  <a:gd name="T75" fmla="*/ 235 h 456"/>
                  <a:gd name="T76" fmla="*/ 291 w 361"/>
                  <a:gd name="T77" fmla="*/ 225 h 456"/>
                  <a:gd name="T78" fmla="*/ 300 w 361"/>
                  <a:gd name="T79" fmla="*/ 213 h 456"/>
                  <a:gd name="T80" fmla="*/ 309 w 361"/>
                  <a:gd name="T81" fmla="*/ 201 h 456"/>
                  <a:gd name="T82" fmla="*/ 318 w 361"/>
                  <a:gd name="T83" fmla="*/ 188 h 456"/>
                  <a:gd name="T84" fmla="*/ 326 w 361"/>
                  <a:gd name="T85" fmla="*/ 172 h 456"/>
                  <a:gd name="T86" fmla="*/ 334 w 361"/>
                  <a:gd name="T87" fmla="*/ 157 h 456"/>
                  <a:gd name="T88" fmla="*/ 340 w 361"/>
                  <a:gd name="T89" fmla="*/ 139 h 456"/>
                  <a:gd name="T90" fmla="*/ 345 w 361"/>
                  <a:gd name="T91" fmla="*/ 121 h 456"/>
                  <a:gd name="T92" fmla="*/ 351 w 361"/>
                  <a:gd name="T93" fmla="*/ 102 h 456"/>
                  <a:gd name="T94" fmla="*/ 356 w 361"/>
                  <a:gd name="T95" fmla="*/ 81 h 456"/>
                  <a:gd name="T96" fmla="*/ 358 w 361"/>
                  <a:gd name="T97" fmla="*/ 59 h 456"/>
                  <a:gd name="T98" fmla="*/ 359 w 361"/>
                  <a:gd name="T99" fmla="*/ 36 h 456"/>
                  <a:gd name="T100" fmla="*/ 361 w 361"/>
                  <a:gd name="T101" fmla="*/ 12 h 456"/>
                  <a:gd name="T102" fmla="*/ 361 w 361"/>
                  <a:gd name="T103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1" h="456">
                    <a:moveTo>
                      <a:pt x="361" y="0"/>
                    </a:moveTo>
                    <a:lnTo>
                      <a:pt x="200" y="0"/>
                    </a:lnTo>
                    <a:lnTo>
                      <a:pt x="216" y="202"/>
                    </a:lnTo>
                    <a:lnTo>
                      <a:pt x="214" y="204"/>
                    </a:lnTo>
                    <a:lnTo>
                      <a:pt x="213" y="206"/>
                    </a:lnTo>
                    <a:lnTo>
                      <a:pt x="184" y="237"/>
                    </a:lnTo>
                    <a:lnTo>
                      <a:pt x="181" y="238"/>
                    </a:lnTo>
                    <a:lnTo>
                      <a:pt x="178" y="238"/>
                    </a:lnTo>
                    <a:lnTo>
                      <a:pt x="177" y="238"/>
                    </a:lnTo>
                    <a:lnTo>
                      <a:pt x="175" y="237"/>
                    </a:lnTo>
                    <a:lnTo>
                      <a:pt x="144" y="206"/>
                    </a:lnTo>
                    <a:lnTo>
                      <a:pt x="142" y="204"/>
                    </a:lnTo>
                    <a:lnTo>
                      <a:pt x="142" y="202"/>
                    </a:lnTo>
                    <a:lnTo>
                      <a:pt x="158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1" y="36"/>
                    </a:lnTo>
                    <a:lnTo>
                      <a:pt x="2" y="59"/>
                    </a:lnTo>
                    <a:lnTo>
                      <a:pt x="6" y="81"/>
                    </a:lnTo>
                    <a:lnTo>
                      <a:pt x="10" y="102"/>
                    </a:lnTo>
                    <a:lnTo>
                      <a:pt x="15" y="121"/>
                    </a:lnTo>
                    <a:lnTo>
                      <a:pt x="20" y="139"/>
                    </a:lnTo>
                    <a:lnTo>
                      <a:pt x="28" y="157"/>
                    </a:lnTo>
                    <a:lnTo>
                      <a:pt x="35" y="172"/>
                    </a:lnTo>
                    <a:lnTo>
                      <a:pt x="44" y="188"/>
                    </a:lnTo>
                    <a:lnTo>
                      <a:pt x="51" y="201"/>
                    </a:lnTo>
                    <a:lnTo>
                      <a:pt x="60" y="213"/>
                    </a:lnTo>
                    <a:lnTo>
                      <a:pt x="69" y="225"/>
                    </a:lnTo>
                    <a:lnTo>
                      <a:pt x="80" y="235"/>
                    </a:lnTo>
                    <a:lnTo>
                      <a:pt x="89" y="244"/>
                    </a:lnTo>
                    <a:lnTo>
                      <a:pt x="99" y="252"/>
                    </a:lnTo>
                    <a:lnTo>
                      <a:pt x="108" y="258"/>
                    </a:lnTo>
                    <a:lnTo>
                      <a:pt x="108" y="456"/>
                    </a:lnTo>
                    <a:lnTo>
                      <a:pt x="253" y="456"/>
                    </a:lnTo>
                    <a:lnTo>
                      <a:pt x="253" y="258"/>
                    </a:lnTo>
                    <a:lnTo>
                      <a:pt x="262" y="252"/>
                    </a:lnTo>
                    <a:lnTo>
                      <a:pt x="272" y="244"/>
                    </a:lnTo>
                    <a:lnTo>
                      <a:pt x="281" y="235"/>
                    </a:lnTo>
                    <a:lnTo>
                      <a:pt x="291" y="225"/>
                    </a:lnTo>
                    <a:lnTo>
                      <a:pt x="300" y="213"/>
                    </a:lnTo>
                    <a:lnTo>
                      <a:pt x="309" y="201"/>
                    </a:lnTo>
                    <a:lnTo>
                      <a:pt x="318" y="188"/>
                    </a:lnTo>
                    <a:lnTo>
                      <a:pt x="326" y="172"/>
                    </a:lnTo>
                    <a:lnTo>
                      <a:pt x="334" y="157"/>
                    </a:lnTo>
                    <a:lnTo>
                      <a:pt x="340" y="139"/>
                    </a:lnTo>
                    <a:lnTo>
                      <a:pt x="345" y="121"/>
                    </a:lnTo>
                    <a:lnTo>
                      <a:pt x="351" y="102"/>
                    </a:lnTo>
                    <a:lnTo>
                      <a:pt x="356" y="81"/>
                    </a:lnTo>
                    <a:lnTo>
                      <a:pt x="358" y="59"/>
                    </a:lnTo>
                    <a:lnTo>
                      <a:pt x="359" y="36"/>
                    </a:lnTo>
                    <a:lnTo>
                      <a:pt x="361" y="12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Freeform 3586"/>
              <p:cNvSpPr/>
              <p:nvPr/>
            </p:nvSpPr>
            <p:spPr bwMode="auto">
              <a:xfrm>
                <a:off x="7804150" y="6103938"/>
                <a:ext cx="47625" cy="104775"/>
              </a:xfrm>
              <a:custGeom>
                <a:avLst/>
                <a:gdLst>
                  <a:gd name="T0" fmla="*/ 72 w 120"/>
                  <a:gd name="T1" fmla="*/ 24 h 264"/>
                  <a:gd name="T2" fmla="*/ 72 w 120"/>
                  <a:gd name="T3" fmla="*/ 0 h 264"/>
                  <a:gd name="T4" fmla="*/ 48 w 120"/>
                  <a:gd name="T5" fmla="*/ 0 h 264"/>
                  <a:gd name="T6" fmla="*/ 48 w 120"/>
                  <a:gd name="T7" fmla="*/ 24 h 264"/>
                  <a:gd name="T8" fmla="*/ 0 w 120"/>
                  <a:gd name="T9" fmla="*/ 24 h 264"/>
                  <a:gd name="T10" fmla="*/ 0 w 120"/>
                  <a:gd name="T11" fmla="*/ 264 h 264"/>
                  <a:gd name="T12" fmla="*/ 120 w 120"/>
                  <a:gd name="T13" fmla="*/ 264 h 264"/>
                  <a:gd name="T14" fmla="*/ 120 w 120"/>
                  <a:gd name="T15" fmla="*/ 24 h 264"/>
                  <a:gd name="T16" fmla="*/ 72 w 120"/>
                  <a:gd name="T17" fmla="*/ 2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264">
                    <a:moveTo>
                      <a:pt x="72" y="24"/>
                    </a:moveTo>
                    <a:lnTo>
                      <a:pt x="72" y="0"/>
                    </a:lnTo>
                    <a:lnTo>
                      <a:pt x="48" y="0"/>
                    </a:lnTo>
                    <a:lnTo>
                      <a:pt x="48" y="24"/>
                    </a:lnTo>
                    <a:lnTo>
                      <a:pt x="0" y="24"/>
                    </a:lnTo>
                    <a:lnTo>
                      <a:pt x="0" y="264"/>
                    </a:lnTo>
                    <a:lnTo>
                      <a:pt x="120" y="264"/>
                    </a:lnTo>
                    <a:lnTo>
                      <a:pt x="120" y="24"/>
                    </a:lnTo>
                    <a:lnTo>
                      <a:pt x="72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1" name="Agrupar 20"/>
          <p:cNvGrpSpPr/>
          <p:nvPr/>
        </p:nvGrpSpPr>
        <p:grpSpPr>
          <a:xfrm>
            <a:off x="7237657" y="1467686"/>
            <a:ext cx="552177" cy="3292929"/>
            <a:chOff x="7216780" y="1468264"/>
            <a:chExt cx="552177" cy="3292929"/>
          </a:xfrm>
        </p:grpSpPr>
        <p:sp>
          <p:nvSpPr>
            <p:cNvPr id="22" name="Rectangle: Rounded Corners 57"/>
            <p:cNvSpPr/>
            <p:nvPr/>
          </p:nvSpPr>
          <p:spPr>
            <a:xfrm>
              <a:off x="7315749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58"/>
            <p:cNvSpPr/>
            <p:nvPr/>
          </p:nvSpPr>
          <p:spPr>
            <a:xfrm rot="10800000">
              <a:off x="7315747" y="2604809"/>
              <a:ext cx="354239" cy="2156384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59"/>
            <p:cNvSpPr/>
            <p:nvPr/>
          </p:nvSpPr>
          <p:spPr>
            <a:xfrm>
              <a:off x="7216780" y="4209016"/>
              <a:ext cx="552177" cy="552177"/>
            </a:xfrm>
            <a:prstGeom prst="ellipse">
              <a:avLst/>
            </a:prstGeom>
            <a:solidFill>
              <a:srgbClr val="08459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391"/>
            <p:cNvSpPr>
              <a:spLocks noEditPoints="1"/>
            </p:cNvSpPr>
            <p:nvPr/>
          </p:nvSpPr>
          <p:spPr bwMode="auto">
            <a:xfrm>
              <a:off x="7386521" y="4378171"/>
              <a:ext cx="212690" cy="212690"/>
            </a:xfrm>
            <a:custGeom>
              <a:avLst/>
              <a:gdLst>
                <a:gd name="T0" fmla="*/ 515 w 903"/>
                <a:gd name="T1" fmla="*/ 619 h 904"/>
                <a:gd name="T2" fmla="*/ 486 w 903"/>
                <a:gd name="T3" fmla="*/ 580 h 904"/>
                <a:gd name="T4" fmla="*/ 488 w 903"/>
                <a:gd name="T5" fmla="*/ 528 h 904"/>
                <a:gd name="T6" fmla="*/ 521 w 903"/>
                <a:gd name="T7" fmla="*/ 491 h 904"/>
                <a:gd name="T8" fmla="*/ 573 w 903"/>
                <a:gd name="T9" fmla="*/ 483 h 904"/>
                <a:gd name="T10" fmla="*/ 616 w 903"/>
                <a:gd name="T11" fmla="*/ 509 h 904"/>
                <a:gd name="T12" fmla="*/ 633 w 903"/>
                <a:gd name="T13" fmla="*/ 557 h 904"/>
                <a:gd name="T14" fmla="*/ 616 w 903"/>
                <a:gd name="T15" fmla="*/ 604 h 904"/>
                <a:gd name="T16" fmla="*/ 573 w 903"/>
                <a:gd name="T17" fmla="*/ 631 h 904"/>
                <a:gd name="T18" fmla="*/ 305 w 903"/>
                <a:gd name="T19" fmla="*/ 617 h 904"/>
                <a:gd name="T20" fmla="*/ 288 w 903"/>
                <a:gd name="T21" fmla="*/ 608 h 904"/>
                <a:gd name="T22" fmla="*/ 592 w 903"/>
                <a:gd name="T23" fmla="*/ 290 h 904"/>
                <a:gd name="T24" fmla="*/ 610 w 903"/>
                <a:gd name="T25" fmla="*/ 289 h 904"/>
                <a:gd name="T26" fmla="*/ 617 w 903"/>
                <a:gd name="T27" fmla="*/ 307 h 904"/>
                <a:gd name="T28" fmla="*/ 275 w 903"/>
                <a:gd name="T29" fmla="*/ 324 h 904"/>
                <a:gd name="T30" fmla="*/ 305 w 903"/>
                <a:gd name="T31" fmla="*/ 284 h 904"/>
                <a:gd name="T32" fmla="*/ 354 w 903"/>
                <a:gd name="T33" fmla="*/ 272 h 904"/>
                <a:gd name="T34" fmla="*/ 400 w 903"/>
                <a:gd name="T35" fmla="*/ 293 h 904"/>
                <a:gd name="T36" fmla="*/ 422 w 903"/>
                <a:gd name="T37" fmla="*/ 338 h 904"/>
                <a:gd name="T38" fmla="*/ 409 w 903"/>
                <a:gd name="T39" fmla="*/ 389 h 904"/>
                <a:gd name="T40" fmla="*/ 369 w 903"/>
                <a:gd name="T41" fmla="*/ 418 h 904"/>
                <a:gd name="T42" fmla="*/ 318 w 903"/>
                <a:gd name="T43" fmla="*/ 416 h 904"/>
                <a:gd name="T44" fmla="*/ 280 w 903"/>
                <a:gd name="T45" fmla="*/ 382 h 904"/>
                <a:gd name="T46" fmla="*/ 903 w 903"/>
                <a:gd name="T47" fmla="*/ 452 h 904"/>
                <a:gd name="T48" fmla="*/ 866 w 903"/>
                <a:gd name="T49" fmla="*/ 378 h 904"/>
                <a:gd name="T50" fmla="*/ 875 w 903"/>
                <a:gd name="T51" fmla="*/ 303 h 904"/>
                <a:gd name="T52" fmla="*/ 829 w 903"/>
                <a:gd name="T53" fmla="*/ 234 h 904"/>
                <a:gd name="T54" fmla="*/ 795 w 903"/>
                <a:gd name="T55" fmla="*/ 175 h 904"/>
                <a:gd name="T56" fmla="*/ 750 w 903"/>
                <a:gd name="T57" fmla="*/ 116 h 904"/>
                <a:gd name="T58" fmla="*/ 680 w 903"/>
                <a:gd name="T59" fmla="*/ 110 h 904"/>
                <a:gd name="T60" fmla="*/ 636 w 903"/>
                <a:gd name="T61" fmla="*/ 40 h 904"/>
                <a:gd name="T62" fmla="*/ 552 w 903"/>
                <a:gd name="T63" fmla="*/ 36 h 904"/>
                <a:gd name="T64" fmla="*/ 488 w 903"/>
                <a:gd name="T65" fmla="*/ 8 h 904"/>
                <a:gd name="T66" fmla="*/ 404 w 903"/>
                <a:gd name="T67" fmla="*/ 13 h 904"/>
                <a:gd name="T68" fmla="*/ 340 w 903"/>
                <a:gd name="T69" fmla="*/ 32 h 904"/>
                <a:gd name="T70" fmla="*/ 257 w 903"/>
                <a:gd name="T71" fmla="*/ 47 h 904"/>
                <a:gd name="T72" fmla="*/ 210 w 903"/>
                <a:gd name="T73" fmla="*/ 107 h 904"/>
                <a:gd name="T74" fmla="*/ 146 w 903"/>
                <a:gd name="T75" fmla="*/ 121 h 904"/>
                <a:gd name="T76" fmla="*/ 106 w 903"/>
                <a:gd name="T77" fmla="*/ 187 h 904"/>
                <a:gd name="T78" fmla="*/ 64 w 903"/>
                <a:gd name="T79" fmla="*/ 241 h 904"/>
                <a:gd name="T80" fmla="*/ 28 w 903"/>
                <a:gd name="T81" fmla="*/ 316 h 904"/>
                <a:gd name="T82" fmla="*/ 29 w 903"/>
                <a:gd name="T83" fmla="*/ 386 h 904"/>
                <a:gd name="T84" fmla="*/ 1 w 903"/>
                <a:gd name="T85" fmla="*/ 464 h 904"/>
                <a:gd name="T86" fmla="*/ 48 w 903"/>
                <a:gd name="T87" fmla="*/ 531 h 904"/>
                <a:gd name="T88" fmla="*/ 30 w 903"/>
                <a:gd name="T89" fmla="*/ 613 h 904"/>
                <a:gd name="T90" fmla="*/ 86 w 903"/>
                <a:gd name="T91" fmla="*/ 674 h 904"/>
                <a:gd name="T92" fmla="*/ 113 w 903"/>
                <a:gd name="T93" fmla="*/ 740 h 904"/>
                <a:gd name="T94" fmla="*/ 162 w 903"/>
                <a:gd name="T95" fmla="*/ 791 h 904"/>
                <a:gd name="T96" fmla="*/ 225 w 903"/>
                <a:gd name="T97" fmla="*/ 806 h 904"/>
                <a:gd name="T98" fmla="*/ 279 w 903"/>
                <a:gd name="T99" fmla="*/ 869 h 904"/>
                <a:gd name="T100" fmla="*/ 362 w 903"/>
                <a:gd name="T101" fmla="*/ 862 h 904"/>
                <a:gd name="T102" fmla="*/ 427 w 903"/>
                <a:gd name="T103" fmla="*/ 900 h 904"/>
                <a:gd name="T104" fmla="*/ 510 w 903"/>
                <a:gd name="T105" fmla="*/ 883 h 904"/>
                <a:gd name="T106" fmla="*/ 576 w 903"/>
                <a:gd name="T107" fmla="*/ 875 h 904"/>
                <a:gd name="T108" fmla="*/ 655 w 903"/>
                <a:gd name="T109" fmla="*/ 848 h 904"/>
                <a:gd name="T110" fmla="*/ 707 w 903"/>
                <a:gd name="T111" fmla="*/ 797 h 904"/>
                <a:gd name="T112" fmla="*/ 765 w 903"/>
                <a:gd name="T113" fmla="*/ 777 h 904"/>
                <a:gd name="T114" fmla="*/ 798 w 903"/>
                <a:gd name="T115" fmla="*/ 704 h 904"/>
                <a:gd name="T116" fmla="*/ 848 w 903"/>
                <a:gd name="T117" fmla="*/ 655 h 904"/>
                <a:gd name="T118" fmla="*/ 875 w 903"/>
                <a:gd name="T119" fmla="*/ 575 h 904"/>
                <a:gd name="T120" fmla="*/ 883 w 903"/>
                <a:gd name="T121" fmla="*/ 509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904">
                  <a:moveTo>
                    <a:pt x="558" y="632"/>
                  </a:moveTo>
                  <a:lnTo>
                    <a:pt x="549" y="632"/>
                  </a:lnTo>
                  <a:lnTo>
                    <a:pt x="542" y="631"/>
                  </a:lnTo>
                  <a:lnTo>
                    <a:pt x="535" y="629"/>
                  </a:lnTo>
                  <a:lnTo>
                    <a:pt x="528" y="627"/>
                  </a:lnTo>
                  <a:lnTo>
                    <a:pt x="521" y="624"/>
                  </a:lnTo>
                  <a:lnTo>
                    <a:pt x="515" y="619"/>
                  </a:lnTo>
                  <a:lnTo>
                    <a:pt x="510" y="615"/>
                  </a:lnTo>
                  <a:lnTo>
                    <a:pt x="504" y="610"/>
                  </a:lnTo>
                  <a:lnTo>
                    <a:pt x="499" y="604"/>
                  </a:lnTo>
                  <a:lnTo>
                    <a:pt x="495" y="599"/>
                  </a:lnTo>
                  <a:lnTo>
                    <a:pt x="491" y="593"/>
                  </a:lnTo>
                  <a:lnTo>
                    <a:pt x="488" y="586"/>
                  </a:lnTo>
                  <a:lnTo>
                    <a:pt x="486" y="580"/>
                  </a:lnTo>
                  <a:lnTo>
                    <a:pt x="484" y="572"/>
                  </a:lnTo>
                  <a:lnTo>
                    <a:pt x="483" y="565"/>
                  </a:lnTo>
                  <a:lnTo>
                    <a:pt x="482" y="557"/>
                  </a:lnTo>
                  <a:lnTo>
                    <a:pt x="483" y="550"/>
                  </a:lnTo>
                  <a:lnTo>
                    <a:pt x="484" y="542"/>
                  </a:lnTo>
                  <a:lnTo>
                    <a:pt x="486" y="535"/>
                  </a:lnTo>
                  <a:lnTo>
                    <a:pt x="488" y="528"/>
                  </a:lnTo>
                  <a:lnTo>
                    <a:pt x="491" y="521"/>
                  </a:lnTo>
                  <a:lnTo>
                    <a:pt x="495" y="515"/>
                  </a:lnTo>
                  <a:lnTo>
                    <a:pt x="499" y="509"/>
                  </a:lnTo>
                  <a:lnTo>
                    <a:pt x="504" y="504"/>
                  </a:lnTo>
                  <a:lnTo>
                    <a:pt x="510" y="499"/>
                  </a:lnTo>
                  <a:lnTo>
                    <a:pt x="515" y="495"/>
                  </a:lnTo>
                  <a:lnTo>
                    <a:pt x="521" y="491"/>
                  </a:lnTo>
                  <a:lnTo>
                    <a:pt x="528" y="487"/>
                  </a:lnTo>
                  <a:lnTo>
                    <a:pt x="535" y="485"/>
                  </a:lnTo>
                  <a:lnTo>
                    <a:pt x="542" y="483"/>
                  </a:lnTo>
                  <a:lnTo>
                    <a:pt x="549" y="482"/>
                  </a:lnTo>
                  <a:lnTo>
                    <a:pt x="558" y="482"/>
                  </a:lnTo>
                  <a:lnTo>
                    <a:pt x="565" y="482"/>
                  </a:lnTo>
                  <a:lnTo>
                    <a:pt x="573" y="483"/>
                  </a:lnTo>
                  <a:lnTo>
                    <a:pt x="579" y="485"/>
                  </a:lnTo>
                  <a:lnTo>
                    <a:pt x="587" y="487"/>
                  </a:lnTo>
                  <a:lnTo>
                    <a:pt x="593" y="491"/>
                  </a:lnTo>
                  <a:lnTo>
                    <a:pt x="600" y="495"/>
                  </a:lnTo>
                  <a:lnTo>
                    <a:pt x="605" y="499"/>
                  </a:lnTo>
                  <a:lnTo>
                    <a:pt x="610" y="504"/>
                  </a:lnTo>
                  <a:lnTo>
                    <a:pt x="616" y="509"/>
                  </a:lnTo>
                  <a:lnTo>
                    <a:pt x="620" y="515"/>
                  </a:lnTo>
                  <a:lnTo>
                    <a:pt x="623" y="521"/>
                  </a:lnTo>
                  <a:lnTo>
                    <a:pt x="626" y="528"/>
                  </a:lnTo>
                  <a:lnTo>
                    <a:pt x="630" y="535"/>
                  </a:lnTo>
                  <a:lnTo>
                    <a:pt x="631" y="542"/>
                  </a:lnTo>
                  <a:lnTo>
                    <a:pt x="632" y="550"/>
                  </a:lnTo>
                  <a:lnTo>
                    <a:pt x="633" y="557"/>
                  </a:lnTo>
                  <a:lnTo>
                    <a:pt x="632" y="565"/>
                  </a:lnTo>
                  <a:lnTo>
                    <a:pt x="631" y="572"/>
                  </a:lnTo>
                  <a:lnTo>
                    <a:pt x="630" y="580"/>
                  </a:lnTo>
                  <a:lnTo>
                    <a:pt x="626" y="586"/>
                  </a:lnTo>
                  <a:lnTo>
                    <a:pt x="623" y="593"/>
                  </a:lnTo>
                  <a:lnTo>
                    <a:pt x="620" y="599"/>
                  </a:lnTo>
                  <a:lnTo>
                    <a:pt x="616" y="604"/>
                  </a:lnTo>
                  <a:lnTo>
                    <a:pt x="610" y="610"/>
                  </a:lnTo>
                  <a:lnTo>
                    <a:pt x="605" y="615"/>
                  </a:lnTo>
                  <a:lnTo>
                    <a:pt x="600" y="619"/>
                  </a:lnTo>
                  <a:lnTo>
                    <a:pt x="593" y="624"/>
                  </a:lnTo>
                  <a:lnTo>
                    <a:pt x="587" y="627"/>
                  </a:lnTo>
                  <a:lnTo>
                    <a:pt x="579" y="629"/>
                  </a:lnTo>
                  <a:lnTo>
                    <a:pt x="573" y="631"/>
                  </a:lnTo>
                  <a:lnTo>
                    <a:pt x="565" y="632"/>
                  </a:lnTo>
                  <a:lnTo>
                    <a:pt x="558" y="632"/>
                  </a:lnTo>
                  <a:lnTo>
                    <a:pt x="558" y="632"/>
                  </a:lnTo>
                  <a:close/>
                  <a:moveTo>
                    <a:pt x="312" y="613"/>
                  </a:moveTo>
                  <a:lnTo>
                    <a:pt x="310" y="615"/>
                  </a:lnTo>
                  <a:lnTo>
                    <a:pt x="307" y="616"/>
                  </a:lnTo>
                  <a:lnTo>
                    <a:pt x="305" y="617"/>
                  </a:lnTo>
                  <a:lnTo>
                    <a:pt x="301" y="617"/>
                  </a:lnTo>
                  <a:lnTo>
                    <a:pt x="298" y="617"/>
                  </a:lnTo>
                  <a:lnTo>
                    <a:pt x="296" y="616"/>
                  </a:lnTo>
                  <a:lnTo>
                    <a:pt x="293" y="615"/>
                  </a:lnTo>
                  <a:lnTo>
                    <a:pt x="291" y="613"/>
                  </a:lnTo>
                  <a:lnTo>
                    <a:pt x="289" y="611"/>
                  </a:lnTo>
                  <a:lnTo>
                    <a:pt x="288" y="608"/>
                  </a:lnTo>
                  <a:lnTo>
                    <a:pt x="286" y="605"/>
                  </a:lnTo>
                  <a:lnTo>
                    <a:pt x="286" y="602"/>
                  </a:lnTo>
                  <a:lnTo>
                    <a:pt x="286" y="599"/>
                  </a:lnTo>
                  <a:lnTo>
                    <a:pt x="288" y="597"/>
                  </a:lnTo>
                  <a:lnTo>
                    <a:pt x="289" y="594"/>
                  </a:lnTo>
                  <a:lnTo>
                    <a:pt x="291" y="591"/>
                  </a:lnTo>
                  <a:lnTo>
                    <a:pt x="592" y="290"/>
                  </a:lnTo>
                  <a:lnTo>
                    <a:pt x="594" y="289"/>
                  </a:lnTo>
                  <a:lnTo>
                    <a:pt x="596" y="287"/>
                  </a:lnTo>
                  <a:lnTo>
                    <a:pt x="600" y="286"/>
                  </a:lnTo>
                  <a:lnTo>
                    <a:pt x="603" y="286"/>
                  </a:lnTo>
                  <a:lnTo>
                    <a:pt x="605" y="286"/>
                  </a:lnTo>
                  <a:lnTo>
                    <a:pt x="608" y="287"/>
                  </a:lnTo>
                  <a:lnTo>
                    <a:pt x="610" y="289"/>
                  </a:lnTo>
                  <a:lnTo>
                    <a:pt x="614" y="290"/>
                  </a:lnTo>
                  <a:lnTo>
                    <a:pt x="615" y="293"/>
                  </a:lnTo>
                  <a:lnTo>
                    <a:pt x="617" y="295"/>
                  </a:lnTo>
                  <a:lnTo>
                    <a:pt x="617" y="299"/>
                  </a:lnTo>
                  <a:lnTo>
                    <a:pt x="618" y="301"/>
                  </a:lnTo>
                  <a:lnTo>
                    <a:pt x="617" y="304"/>
                  </a:lnTo>
                  <a:lnTo>
                    <a:pt x="617" y="307"/>
                  </a:lnTo>
                  <a:lnTo>
                    <a:pt x="615" y="309"/>
                  </a:lnTo>
                  <a:lnTo>
                    <a:pt x="614" y="312"/>
                  </a:lnTo>
                  <a:lnTo>
                    <a:pt x="312" y="613"/>
                  </a:lnTo>
                  <a:close/>
                  <a:moveTo>
                    <a:pt x="271" y="346"/>
                  </a:moveTo>
                  <a:lnTo>
                    <a:pt x="271" y="338"/>
                  </a:lnTo>
                  <a:lnTo>
                    <a:pt x="273" y="331"/>
                  </a:lnTo>
                  <a:lnTo>
                    <a:pt x="275" y="324"/>
                  </a:lnTo>
                  <a:lnTo>
                    <a:pt x="277" y="317"/>
                  </a:lnTo>
                  <a:lnTo>
                    <a:pt x="280" y="310"/>
                  </a:lnTo>
                  <a:lnTo>
                    <a:pt x="284" y="304"/>
                  </a:lnTo>
                  <a:lnTo>
                    <a:pt x="289" y="299"/>
                  </a:lnTo>
                  <a:lnTo>
                    <a:pt x="293" y="293"/>
                  </a:lnTo>
                  <a:lnTo>
                    <a:pt x="298" y="288"/>
                  </a:lnTo>
                  <a:lnTo>
                    <a:pt x="305" y="284"/>
                  </a:lnTo>
                  <a:lnTo>
                    <a:pt x="311" y="280"/>
                  </a:lnTo>
                  <a:lnTo>
                    <a:pt x="318" y="277"/>
                  </a:lnTo>
                  <a:lnTo>
                    <a:pt x="324" y="274"/>
                  </a:lnTo>
                  <a:lnTo>
                    <a:pt x="331" y="273"/>
                  </a:lnTo>
                  <a:lnTo>
                    <a:pt x="339" y="272"/>
                  </a:lnTo>
                  <a:lnTo>
                    <a:pt x="347" y="271"/>
                  </a:lnTo>
                  <a:lnTo>
                    <a:pt x="354" y="272"/>
                  </a:lnTo>
                  <a:lnTo>
                    <a:pt x="362" y="273"/>
                  </a:lnTo>
                  <a:lnTo>
                    <a:pt x="369" y="274"/>
                  </a:lnTo>
                  <a:lnTo>
                    <a:pt x="375" y="277"/>
                  </a:lnTo>
                  <a:lnTo>
                    <a:pt x="382" y="280"/>
                  </a:lnTo>
                  <a:lnTo>
                    <a:pt x="388" y="284"/>
                  </a:lnTo>
                  <a:lnTo>
                    <a:pt x="395" y="288"/>
                  </a:lnTo>
                  <a:lnTo>
                    <a:pt x="400" y="293"/>
                  </a:lnTo>
                  <a:lnTo>
                    <a:pt x="404" y="299"/>
                  </a:lnTo>
                  <a:lnTo>
                    <a:pt x="409" y="304"/>
                  </a:lnTo>
                  <a:lnTo>
                    <a:pt x="413" y="310"/>
                  </a:lnTo>
                  <a:lnTo>
                    <a:pt x="416" y="317"/>
                  </a:lnTo>
                  <a:lnTo>
                    <a:pt x="418" y="324"/>
                  </a:lnTo>
                  <a:lnTo>
                    <a:pt x="421" y="331"/>
                  </a:lnTo>
                  <a:lnTo>
                    <a:pt x="422" y="338"/>
                  </a:lnTo>
                  <a:lnTo>
                    <a:pt x="422" y="346"/>
                  </a:lnTo>
                  <a:lnTo>
                    <a:pt x="422" y="354"/>
                  </a:lnTo>
                  <a:lnTo>
                    <a:pt x="421" y="362"/>
                  </a:lnTo>
                  <a:lnTo>
                    <a:pt x="418" y="368"/>
                  </a:lnTo>
                  <a:lnTo>
                    <a:pt x="416" y="376"/>
                  </a:lnTo>
                  <a:lnTo>
                    <a:pt x="413" y="382"/>
                  </a:lnTo>
                  <a:lnTo>
                    <a:pt x="409" y="389"/>
                  </a:lnTo>
                  <a:lnTo>
                    <a:pt x="404" y="394"/>
                  </a:lnTo>
                  <a:lnTo>
                    <a:pt x="400" y="399"/>
                  </a:lnTo>
                  <a:lnTo>
                    <a:pt x="395" y="405"/>
                  </a:lnTo>
                  <a:lnTo>
                    <a:pt x="388" y="409"/>
                  </a:lnTo>
                  <a:lnTo>
                    <a:pt x="382" y="412"/>
                  </a:lnTo>
                  <a:lnTo>
                    <a:pt x="375" y="416"/>
                  </a:lnTo>
                  <a:lnTo>
                    <a:pt x="369" y="418"/>
                  </a:lnTo>
                  <a:lnTo>
                    <a:pt x="362" y="420"/>
                  </a:lnTo>
                  <a:lnTo>
                    <a:pt x="354" y="421"/>
                  </a:lnTo>
                  <a:lnTo>
                    <a:pt x="347" y="422"/>
                  </a:lnTo>
                  <a:lnTo>
                    <a:pt x="339" y="421"/>
                  </a:lnTo>
                  <a:lnTo>
                    <a:pt x="331" y="420"/>
                  </a:lnTo>
                  <a:lnTo>
                    <a:pt x="324" y="418"/>
                  </a:lnTo>
                  <a:lnTo>
                    <a:pt x="318" y="416"/>
                  </a:lnTo>
                  <a:lnTo>
                    <a:pt x="311" y="412"/>
                  </a:lnTo>
                  <a:lnTo>
                    <a:pt x="305" y="409"/>
                  </a:lnTo>
                  <a:lnTo>
                    <a:pt x="298" y="405"/>
                  </a:lnTo>
                  <a:lnTo>
                    <a:pt x="293" y="399"/>
                  </a:lnTo>
                  <a:lnTo>
                    <a:pt x="289" y="394"/>
                  </a:lnTo>
                  <a:lnTo>
                    <a:pt x="284" y="389"/>
                  </a:lnTo>
                  <a:lnTo>
                    <a:pt x="280" y="382"/>
                  </a:lnTo>
                  <a:lnTo>
                    <a:pt x="277" y="376"/>
                  </a:lnTo>
                  <a:lnTo>
                    <a:pt x="275" y="368"/>
                  </a:lnTo>
                  <a:lnTo>
                    <a:pt x="273" y="362"/>
                  </a:lnTo>
                  <a:lnTo>
                    <a:pt x="271" y="354"/>
                  </a:lnTo>
                  <a:lnTo>
                    <a:pt x="271" y="346"/>
                  </a:lnTo>
                  <a:lnTo>
                    <a:pt x="271" y="346"/>
                  </a:lnTo>
                  <a:close/>
                  <a:moveTo>
                    <a:pt x="903" y="452"/>
                  </a:moveTo>
                  <a:lnTo>
                    <a:pt x="903" y="439"/>
                  </a:lnTo>
                  <a:lnTo>
                    <a:pt x="900" y="426"/>
                  </a:lnTo>
                  <a:lnTo>
                    <a:pt x="896" y="416"/>
                  </a:lnTo>
                  <a:lnTo>
                    <a:pt x="890" y="405"/>
                  </a:lnTo>
                  <a:lnTo>
                    <a:pt x="883" y="394"/>
                  </a:lnTo>
                  <a:lnTo>
                    <a:pt x="875" y="386"/>
                  </a:lnTo>
                  <a:lnTo>
                    <a:pt x="866" y="378"/>
                  </a:lnTo>
                  <a:lnTo>
                    <a:pt x="855" y="372"/>
                  </a:lnTo>
                  <a:lnTo>
                    <a:pt x="862" y="362"/>
                  </a:lnTo>
                  <a:lnTo>
                    <a:pt x="868" y="351"/>
                  </a:lnTo>
                  <a:lnTo>
                    <a:pt x="872" y="339"/>
                  </a:lnTo>
                  <a:lnTo>
                    <a:pt x="875" y="328"/>
                  </a:lnTo>
                  <a:lnTo>
                    <a:pt x="876" y="316"/>
                  </a:lnTo>
                  <a:lnTo>
                    <a:pt x="875" y="303"/>
                  </a:lnTo>
                  <a:lnTo>
                    <a:pt x="873" y="291"/>
                  </a:lnTo>
                  <a:lnTo>
                    <a:pt x="869" y="279"/>
                  </a:lnTo>
                  <a:lnTo>
                    <a:pt x="863" y="268"/>
                  </a:lnTo>
                  <a:lnTo>
                    <a:pt x="857" y="258"/>
                  </a:lnTo>
                  <a:lnTo>
                    <a:pt x="848" y="248"/>
                  </a:lnTo>
                  <a:lnTo>
                    <a:pt x="839" y="241"/>
                  </a:lnTo>
                  <a:lnTo>
                    <a:pt x="829" y="234"/>
                  </a:lnTo>
                  <a:lnTo>
                    <a:pt x="817" y="229"/>
                  </a:lnTo>
                  <a:lnTo>
                    <a:pt x="807" y="225"/>
                  </a:lnTo>
                  <a:lnTo>
                    <a:pt x="794" y="224"/>
                  </a:lnTo>
                  <a:lnTo>
                    <a:pt x="797" y="211"/>
                  </a:lnTo>
                  <a:lnTo>
                    <a:pt x="798" y="199"/>
                  </a:lnTo>
                  <a:lnTo>
                    <a:pt x="797" y="187"/>
                  </a:lnTo>
                  <a:lnTo>
                    <a:pt x="795" y="175"/>
                  </a:lnTo>
                  <a:lnTo>
                    <a:pt x="792" y="163"/>
                  </a:lnTo>
                  <a:lnTo>
                    <a:pt x="786" y="153"/>
                  </a:lnTo>
                  <a:lnTo>
                    <a:pt x="780" y="142"/>
                  </a:lnTo>
                  <a:lnTo>
                    <a:pt x="771" y="132"/>
                  </a:lnTo>
                  <a:lnTo>
                    <a:pt x="765" y="126"/>
                  </a:lnTo>
                  <a:lnTo>
                    <a:pt x="757" y="121"/>
                  </a:lnTo>
                  <a:lnTo>
                    <a:pt x="750" y="116"/>
                  </a:lnTo>
                  <a:lnTo>
                    <a:pt x="742" y="113"/>
                  </a:lnTo>
                  <a:lnTo>
                    <a:pt x="734" y="110"/>
                  </a:lnTo>
                  <a:lnTo>
                    <a:pt x="725" y="108"/>
                  </a:lnTo>
                  <a:lnTo>
                    <a:pt x="717" y="107"/>
                  </a:lnTo>
                  <a:lnTo>
                    <a:pt x="707" y="106"/>
                  </a:lnTo>
                  <a:lnTo>
                    <a:pt x="694" y="107"/>
                  </a:lnTo>
                  <a:lnTo>
                    <a:pt x="680" y="110"/>
                  </a:lnTo>
                  <a:lnTo>
                    <a:pt x="678" y="98"/>
                  </a:lnTo>
                  <a:lnTo>
                    <a:pt x="675" y="86"/>
                  </a:lnTo>
                  <a:lnTo>
                    <a:pt x="669" y="74"/>
                  </a:lnTo>
                  <a:lnTo>
                    <a:pt x="663" y="65"/>
                  </a:lnTo>
                  <a:lnTo>
                    <a:pt x="655" y="55"/>
                  </a:lnTo>
                  <a:lnTo>
                    <a:pt x="647" y="48"/>
                  </a:lnTo>
                  <a:lnTo>
                    <a:pt x="636" y="40"/>
                  </a:lnTo>
                  <a:lnTo>
                    <a:pt x="624" y="35"/>
                  </a:lnTo>
                  <a:lnTo>
                    <a:pt x="612" y="30"/>
                  </a:lnTo>
                  <a:lnTo>
                    <a:pt x="601" y="28"/>
                  </a:lnTo>
                  <a:lnTo>
                    <a:pt x="588" y="27"/>
                  </a:lnTo>
                  <a:lnTo>
                    <a:pt x="576" y="28"/>
                  </a:lnTo>
                  <a:lnTo>
                    <a:pt x="564" y="32"/>
                  </a:lnTo>
                  <a:lnTo>
                    <a:pt x="552" y="36"/>
                  </a:lnTo>
                  <a:lnTo>
                    <a:pt x="542" y="41"/>
                  </a:lnTo>
                  <a:lnTo>
                    <a:pt x="532" y="49"/>
                  </a:lnTo>
                  <a:lnTo>
                    <a:pt x="526" y="38"/>
                  </a:lnTo>
                  <a:lnTo>
                    <a:pt x="518" y="28"/>
                  </a:lnTo>
                  <a:lnTo>
                    <a:pt x="510" y="20"/>
                  </a:lnTo>
                  <a:lnTo>
                    <a:pt x="499" y="13"/>
                  </a:lnTo>
                  <a:lnTo>
                    <a:pt x="488" y="8"/>
                  </a:lnTo>
                  <a:lnTo>
                    <a:pt x="476" y="4"/>
                  </a:lnTo>
                  <a:lnTo>
                    <a:pt x="464" y="0"/>
                  </a:lnTo>
                  <a:lnTo>
                    <a:pt x="452" y="0"/>
                  </a:lnTo>
                  <a:lnTo>
                    <a:pt x="439" y="0"/>
                  </a:lnTo>
                  <a:lnTo>
                    <a:pt x="427" y="4"/>
                  </a:lnTo>
                  <a:lnTo>
                    <a:pt x="415" y="8"/>
                  </a:lnTo>
                  <a:lnTo>
                    <a:pt x="404" y="13"/>
                  </a:lnTo>
                  <a:lnTo>
                    <a:pt x="395" y="20"/>
                  </a:lnTo>
                  <a:lnTo>
                    <a:pt x="386" y="28"/>
                  </a:lnTo>
                  <a:lnTo>
                    <a:pt x="379" y="38"/>
                  </a:lnTo>
                  <a:lnTo>
                    <a:pt x="371" y="49"/>
                  </a:lnTo>
                  <a:lnTo>
                    <a:pt x="362" y="41"/>
                  </a:lnTo>
                  <a:lnTo>
                    <a:pt x="351" y="36"/>
                  </a:lnTo>
                  <a:lnTo>
                    <a:pt x="340" y="32"/>
                  </a:lnTo>
                  <a:lnTo>
                    <a:pt x="327" y="28"/>
                  </a:lnTo>
                  <a:lnTo>
                    <a:pt x="315" y="27"/>
                  </a:lnTo>
                  <a:lnTo>
                    <a:pt x="304" y="28"/>
                  </a:lnTo>
                  <a:lnTo>
                    <a:pt x="291" y="30"/>
                  </a:lnTo>
                  <a:lnTo>
                    <a:pt x="279" y="35"/>
                  </a:lnTo>
                  <a:lnTo>
                    <a:pt x="268" y="40"/>
                  </a:lnTo>
                  <a:lnTo>
                    <a:pt x="257" y="47"/>
                  </a:lnTo>
                  <a:lnTo>
                    <a:pt x="249" y="55"/>
                  </a:lnTo>
                  <a:lnTo>
                    <a:pt x="240" y="65"/>
                  </a:lnTo>
                  <a:lnTo>
                    <a:pt x="234" y="74"/>
                  </a:lnTo>
                  <a:lnTo>
                    <a:pt x="229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7"/>
                  </a:lnTo>
                  <a:lnTo>
                    <a:pt x="179" y="108"/>
                  </a:lnTo>
                  <a:lnTo>
                    <a:pt x="171" y="110"/>
                  </a:lnTo>
                  <a:lnTo>
                    <a:pt x="162" y="113"/>
                  </a:lnTo>
                  <a:lnTo>
                    <a:pt x="155" y="116"/>
                  </a:lnTo>
                  <a:lnTo>
                    <a:pt x="146" y="121"/>
                  </a:lnTo>
                  <a:lnTo>
                    <a:pt x="140" y="126"/>
                  </a:lnTo>
                  <a:lnTo>
                    <a:pt x="133" y="132"/>
                  </a:lnTo>
                  <a:lnTo>
                    <a:pt x="125" y="142"/>
                  </a:lnTo>
                  <a:lnTo>
                    <a:pt x="117" y="153"/>
                  </a:lnTo>
                  <a:lnTo>
                    <a:pt x="113" y="163"/>
                  </a:lnTo>
                  <a:lnTo>
                    <a:pt x="108" y="175"/>
                  </a:lnTo>
                  <a:lnTo>
                    <a:pt x="106" y="187"/>
                  </a:lnTo>
                  <a:lnTo>
                    <a:pt x="106" y="199"/>
                  </a:lnTo>
                  <a:lnTo>
                    <a:pt x="107" y="211"/>
                  </a:lnTo>
                  <a:lnTo>
                    <a:pt x="109" y="224"/>
                  </a:lnTo>
                  <a:lnTo>
                    <a:pt x="98" y="225"/>
                  </a:lnTo>
                  <a:lnTo>
                    <a:pt x="86" y="229"/>
                  </a:lnTo>
                  <a:lnTo>
                    <a:pt x="75" y="234"/>
                  </a:lnTo>
                  <a:lnTo>
                    <a:pt x="64" y="241"/>
                  </a:lnTo>
                  <a:lnTo>
                    <a:pt x="56" y="248"/>
                  </a:lnTo>
                  <a:lnTo>
                    <a:pt x="47" y="258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6"/>
                  </a:lnTo>
                  <a:lnTo>
                    <a:pt x="29" y="328"/>
                  </a:lnTo>
                  <a:lnTo>
                    <a:pt x="31" y="339"/>
                  </a:lnTo>
                  <a:lnTo>
                    <a:pt x="35" y="351"/>
                  </a:lnTo>
                  <a:lnTo>
                    <a:pt x="42" y="362"/>
                  </a:lnTo>
                  <a:lnTo>
                    <a:pt x="48" y="372"/>
                  </a:lnTo>
                  <a:lnTo>
                    <a:pt x="39" y="378"/>
                  </a:lnTo>
                  <a:lnTo>
                    <a:pt x="29" y="386"/>
                  </a:lnTo>
                  <a:lnTo>
                    <a:pt x="20" y="394"/>
                  </a:lnTo>
                  <a:lnTo>
                    <a:pt x="14" y="405"/>
                  </a:lnTo>
                  <a:lnTo>
                    <a:pt x="8" y="416"/>
                  </a:lnTo>
                  <a:lnTo>
                    <a:pt x="3" y="427"/>
                  </a:lnTo>
                  <a:lnTo>
                    <a:pt x="1" y="439"/>
                  </a:lnTo>
                  <a:lnTo>
                    <a:pt x="0" y="452"/>
                  </a:lnTo>
                  <a:lnTo>
                    <a:pt x="1" y="464"/>
                  </a:lnTo>
                  <a:lnTo>
                    <a:pt x="3" y="477"/>
                  </a:lnTo>
                  <a:lnTo>
                    <a:pt x="8" y="488"/>
                  </a:lnTo>
                  <a:lnTo>
                    <a:pt x="14" y="499"/>
                  </a:lnTo>
                  <a:lnTo>
                    <a:pt x="20" y="509"/>
                  </a:lnTo>
                  <a:lnTo>
                    <a:pt x="29" y="517"/>
                  </a:lnTo>
                  <a:lnTo>
                    <a:pt x="38" y="525"/>
                  </a:lnTo>
                  <a:lnTo>
                    <a:pt x="48" y="531"/>
                  </a:lnTo>
                  <a:lnTo>
                    <a:pt x="41" y="542"/>
                  </a:lnTo>
                  <a:lnTo>
                    <a:pt x="35" y="553"/>
                  </a:lnTo>
                  <a:lnTo>
                    <a:pt x="31" y="564"/>
                  </a:lnTo>
                  <a:lnTo>
                    <a:pt x="29" y="575"/>
                  </a:lnTo>
                  <a:lnTo>
                    <a:pt x="28" y="588"/>
                  </a:lnTo>
                  <a:lnTo>
                    <a:pt x="28" y="600"/>
                  </a:lnTo>
                  <a:lnTo>
                    <a:pt x="30" y="613"/>
                  </a:lnTo>
                  <a:lnTo>
                    <a:pt x="34" y="625"/>
                  </a:lnTo>
                  <a:lnTo>
                    <a:pt x="40" y="635"/>
                  </a:lnTo>
                  <a:lnTo>
                    <a:pt x="47" y="646"/>
                  </a:lnTo>
                  <a:lnTo>
                    <a:pt x="56" y="655"/>
                  </a:lnTo>
                  <a:lnTo>
                    <a:pt x="64" y="663"/>
                  </a:lnTo>
                  <a:lnTo>
                    <a:pt x="75" y="670"/>
                  </a:lnTo>
                  <a:lnTo>
                    <a:pt x="86" y="674"/>
                  </a:lnTo>
                  <a:lnTo>
                    <a:pt x="98" y="678"/>
                  </a:lnTo>
                  <a:lnTo>
                    <a:pt x="109" y="681"/>
                  </a:lnTo>
                  <a:lnTo>
                    <a:pt x="107" y="692"/>
                  </a:lnTo>
                  <a:lnTo>
                    <a:pt x="106" y="704"/>
                  </a:lnTo>
                  <a:lnTo>
                    <a:pt x="106" y="716"/>
                  </a:lnTo>
                  <a:lnTo>
                    <a:pt x="108" y="729"/>
                  </a:lnTo>
                  <a:lnTo>
                    <a:pt x="113" y="740"/>
                  </a:lnTo>
                  <a:lnTo>
                    <a:pt x="118" y="751"/>
                  </a:lnTo>
                  <a:lnTo>
                    <a:pt x="125" y="761"/>
                  </a:lnTo>
                  <a:lnTo>
                    <a:pt x="133" y="771"/>
                  </a:lnTo>
                  <a:lnTo>
                    <a:pt x="140" y="777"/>
                  </a:lnTo>
                  <a:lnTo>
                    <a:pt x="147" y="782"/>
                  </a:lnTo>
                  <a:lnTo>
                    <a:pt x="155" y="787"/>
                  </a:lnTo>
                  <a:lnTo>
                    <a:pt x="162" y="791"/>
                  </a:lnTo>
                  <a:lnTo>
                    <a:pt x="171" y="794"/>
                  </a:lnTo>
                  <a:lnTo>
                    <a:pt x="179" y="796"/>
                  </a:lnTo>
                  <a:lnTo>
                    <a:pt x="188" y="797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6"/>
                  </a:lnTo>
                  <a:lnTo>
                    <a:pt x="229" y="818"/>
                  </a:lnTo>
                  <a:lnTo>
                    <a:pt x="234" y="829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6"/>
                  </a:lnTo>
                  <a:lnTo>
                    <a:pt x="268" y="863"/>
                  </a:lnTo>
                  <a:lnTo>
                    <a:pt x="279" y="869"/>
                  </a:lnTo>
                  <a:lnTo>
                    <a:pt x="291" y="873"/>
                  </a:lnTo>
                  <a:lnTo>
                    <a:pt x="304" y="875"/>
                  </a:lnTo>
                  <a:lnTo>
                    <a:pt x="315" y="876"/>
                  </a:lnTo>
                  <a:lnTo>
                    <a:pt x="327" y="875"/>
                  </a:lnTo>
                  <a:lnTo>
                    <a:pt x="340" y="871"/>
                  </a:lnTo>
                  <a:lnTo>
                    <a:pt x="351" y="868"/>
                  </a:lnTo>
                  <a:lnTo>
                    <a:pt x="362" y="862"/>
                  </a:lnTo>
                  <a:lnTo>
                    <a:pt x="371" y="855"/>
                  </a:lnTo>
                  <a:lnTo>
                    <a:pt x="379" y="865"/>
                  </a:lnTo>
                  <a:lnTo>
                    <a:pt x="386" y="875"/>
                  </a:lnTo>
                  <a:lnTo>
                    <a:pt x="395" y="883"/>
                  </a:lnTo>
                  <a:lnTo>
                    <a:pt x="404" y="890"/>
                  </a:lnTo>
                  <a:lnTo>
                    <a:pt x="415" y="896"/>
                  </a:lnTo>
                  <a:lnTo>
                    <a:pt x="427" y="900"/>
                  </a:lnTo>
                  <a:lnTo>
                    <a:pt x="439" y="903"/>
                  </a:lnTo>
                  <a:lnTo>
                    <a:pt x="452" y="904"/>
                  </a:lnTo>
                  <a:lnTo>
                    <a:pt x="464" y="903"/>
                  </a:lnTo>
                  <a:lnTo>
                    <a:pt x="476" y="899"/>
                  </a:lnTo>
                  <a:lnTo>
                    <a:pt x="488" y="896"/>
                  </a:lnTo>
                  <a:lnTo>
                    <a:pt x="499" y="890"/>
                  </a:lnTo>
                  <a:lnTo>
                    <a:pt x="510" y="883"/>
                  </a:lnTo>
                  <a:lnTo>
                    <a:pt x="518" y="875"/>
                  </a:lnTo>
                  <a:lnTo>
                    <a:pt x="526" y="865"/>
                  </a:lnTo>
                  <a:lnTo>
                    <a:pt x="532" y="855"/>
                  </a:lnTo>
                  <a:lnTo>
                    <a:pt x="542" y="862"/>
                  </a:lnTo>
                  <a:lnTo>
                    <a:pt x="552" y="868"/>
                  </a:lnTo>
                  <a:lnTo>
                    <a:pt x="564" y="871"/>
                  </a:lnTo>
                  <a:lnTo>
                    <a:pt x="576" y="875"/>
                  </a:lnTo>
                  <a:lnTo>
                    <a:pt x="588" y="876"/>
                  </a:lnTo>
                  <a:lnTo>
                    <a:pt x="601" y="875"/>
                  </a:lnTo>
                  <a:lnTo>
                    <a:pt x="612" y="873"/>
                  </a:lnTo>
                  <a:lnTo>
                    <a:pt x="624" y="869"/>
                  </a:lnTo>
                  <a:lnTo>
                    <a:pt x="636" y="863"/>
                  </a:lnTo>
                  <a:lnTo>
                    <a:pt x="647" y="856"/>
                  </a:lnTo>
                  <a:lnTo>
                    <a:pt x="655" y="848"/>
                  </a:lnTo>
                  <a:lnTo>
                    <a:pt x="663" y="838"/>
                  </a:lnTo>
                  <a:lnTo>
                    <a:pt x="669" y="829"/>
                  </a:lnTo>
                  <a:lnTo>
                    <a:pt x="675" y="818"/>
                  </a:lnTo>
                  <a:lnTo>
                    <a:pt x="678" y="806"/>
                  </a:lnTo>
                  <a:lnTo>
                    <a:pt x="680" y="793"/>
                  </a:lnTo>
                  <a:lnTo>
                    <a:pt x="694" y="796"/>
                  </a:lnTo>
                  <a:lnTo>
                    <a:pt x="707" y="797"/>
                  </a:lnTo>
                  <a:lnTo>
                    <a:pt x="717" y="797"/>
                  </a:lnTo>
                  <a:lnTo>
                    <a:pt x="725" y="796"/>
                  </a:lnTo>
                  <a:lnTo>
                    <a:pt x="734" y="794"/>
                  </a:lnTo>
                  <a:lnTo>
                    <a:pt x="742" y="791"/>
                  </a:lnTo>
                  <a:lnTo>
                    <a:pt x="750" y="787"/>
                  </a:lnTo>
                  <a:lnTo>
                    <a:pt x="757" y="782"/>
                  </a:lnTo>
                  <a:lnTo>
                    <a:pt x="765" y="777"/>
                  </a:lnTo>
                  <a:lnTo>
                    <a:pt x="771" y="771"/>
                  </a:lnTo>
                  <a:lnTo>
                    <a:pt x="780" y="761"/>
                  </a:lnTo>
                  <a:lnTo>
                    <a:pt x="786" y="751"/>
                  </a:lnTo>
                  <a:lnTo>
                    <a:pt x="792" y="740"/>
                  </a:lnTo>
                  <a:lnTo>
                    <a:pt x="795" y="729"/>
                  </a:lnTo>
                  <a:lnTo>
                    <a:pt x="797" y="716"/>
                  </a:lnTo>
                  <a:lnTo>
                    <a:pt x="798" y="704"/>
                  </a:lnTo>
                  <a:lnTo>
                    <a:pt x="797" y="692"/>
                  </a:lnTo>
                  <a:lnTo>
                    <a:pt x="794" y="681"/>
                  </a:lnTo>
                  <a:lnTo>
                    <a:pt x="807" y="678"/>
                  </a:lnTo>
                  <a:lnTo>
                    <a:pt x="817" y="674"/>
                  </a:lnTo>
                  <a:lnTo>
                    <a:pt x="829" y="670"/>
                  </a:lnTo>
                  <a:lnTo>
                    <a:pt x="839" y="663"/>
                  </a:lnTo>
                  <a:lnTo>
                    <a:pt x="848" y="655"/>
                  </a:lnTo>
                  <a:lnTo>
                    <a:pt x="857" y="646"/>
                  </a:lnTo>
                  <a:lnTo>
                    <a:pt x="863" y="635"/>
                  </a:lnTo>
                  <a:lnTo>
                    <a:pt x="869" y="625"/>
                  </a:lnTo>
                  <a:lnTo>
                    <a:pt x="873" y="613"/>
                  </a:lnTo>
                  <a:lnTo>
                    <a:pt x="875" y="600"/>
                  </a:lnTo>
                  <a:lnTo>
                    <a:pt x="876" y="588"/>
                  </a:lnTo>
                  <a:lnTo>
                    <a:pt x="875" y="575"/>
                  </a:lnTo>
                  <a:lnTo>
                    <a:pt x="872" y="564"/>
                  </a:lnTo>
                  <a:lnTo>
                    <a:pt x="868" y="553"/>
                  </a:lnTo>
                  <a:lnTo>
                    <a:pt x="862" y="542"/>
                  </a:lnTo>
                  <a:lnTo>
                    <a:pt x="855" y="531"/>
                  </a:lnTo>
                  <a:lnTo>
                    <a:pt x="866" y="525"/>
                  </a:lnTo>
                  <a:lnTo>
                    <a:pt x="875" y="517"/>
                  </a:lnTo>
                  <a:lnTo>
                    <a:pt x="883" y="509"/>
                  </a:lnTo>
                  <a:lnTo>
                    <a:pt x="890" y="499"/>
                  </a:lnTo>
                  <a:lnTo>
                    <a:pt x="896" y="488"/>
                  </a:lnTo>
                  <a:lnTo>
                    <a:pt x="900" y="477"/>
                  </a:lnTo>
                  <a:lnTo>
                    <a:pt x="903" y="464"/>
                  </a:lnTo>
                  <a:lnTo>
                    <a:pt x="903" y="4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6" name="Agrupar 25"/>
          <p:cNvGrpSpPr/>
          <p:nvPr/>
        </p:nvGrpSpPr>
        <p:grpSpPr>
          <a:xfrm>
            <a:off x="6320831" y="1467686"/>
            <a:ext cx="552177" cy="3292929"/>
            <a:chOff x="6266398" y="1468264"/>
            <a:chExt cx="552177" cy="3292929"/>
          </a:xfrm>
        </p:grpSpPr>
        <p:sp>
          <p:nvSpPr>
            <p:cNvPr id="27" name="Rectangle: Rounded Corners 53"/>
            <p:cNvSpPr/>
            <p:nvPr/>
          </p:nvSpPr>
          <p:spPr>
            <a:xfrm>
              <a:off x="6365367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54"/>
            <p:cNvSpPr/>
            <p:nvPr/>
          </p:nvSpPr>
          <p:spPr>
            <a:xfrm rot="10800000">
              <a:off x="6365365" y="1944235"/>
              <a:ext cx="354239" cy="2816958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55"/>
            <p:cNvSpPr/>
            <p:nvPr/>
          </p:nvSpPr>
          <p:spPr>
            <a:xfrm>
              <a:off x="6266398" y="4209016"/>
              <a:ext cx="552177" cy="552177"/>
            </a:xfrm>
            <a:prstGeom prst="ellipse">
              <a:avLst/>
            </a:prstGeom>
            <a:solidFill>
              <a:srgbClr val="1A6FB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0" name="Group 69"/>
            <p:cNvGrpSpPr/>
            <p:nvPr/>
          </p:nvGrpSpPr>
          <p:grpSpPr>
            <a:xfrm>
              <a:off x="6437317" y="4406373"/>
              <a:ext cx="210340" cy="157461"/>
              <a:chOff x="7610475" y="3671888"/>
              <a:chExt cx="284163" cy="212725"/>
            </a:xfrm>
            <a:solidFill>
              <a:schemeClr val="bg1"/>
            </a:solidFill>
          </p:grpSpPr>
          <p:sp>
            <p:nvSpPr>
              <p:cNvPr id="31" name="Freeform 3248"/>
              <p:cNvSpPr/>
              <p:nvPr/>
            </p:nvSpPr>
            <p:spPr bwMode="auto">
              <a:xfrm>
                <a:off x="7843838" y="3689350"/>
                <a:ext cx="50800" cy="177800"/>
              </a:xfrm>
              <a:custGeom>
                <a:avLst/>
                <a:gdLst>
                  <a:gd name="T0" fmla="*/ 20 w 162"/>
                  <a:gd name="T1" fmla="*/ 1 h 559"/>
                  <a:gd name="T2" fmla="*/ 15 w 162"/>
                  <a:gd name="T3" fmla="*/ 0 h 559"/>
                  <a:gd name="T4" fmla="*/ 9 w 162"/>
                  <a:gd name="T5" fmla="*/ 1 h 559"/>
                  <a:gd name="T6" fmla="*/ 4 w 162"/>
                  <a:gd name="T7" fmla="*/ 4 h 559"/>
                  <a:gd name="T8" fmla="*/ 1 w 162"/>
                  <a:gd name="T9" fmla="*/ 10 h 559"/>
                  <a:gd name="T10" fmla="*/ 0 w 162"/>
                  <a:gd name="T11" fmla="*/ 15 h 559"/>
                  <a:gd name="T12" fmla="*/ 2 w 162"/>
                  <a:gd name="T13" fmla="*/ 22 h 559"/>
                  <a:gd name="T14" fmla="*/ 5 w 162"/>
                  <a:gd name="T15" fmla="*/ 26 h 559"/>
                  <a:gd name="T16" fmla="*/ 21 w 162"/>
                  <a:gd name="T17" fmla="*/ 38 h 559"/>
                  <a:gd name="T18" fmla="*/ 47 w 162"/>
                  <a:gd name="T19" fmla="*/ 60 h 559"/>
                  <a:gd name="T20" fmla="*/ 70 w 162"/>
                  <a:gd name="T21" fmla="*/ 86 h 559"/>
                  <a:gd name="T22" fmla="*/ 90 w 162"/>
                  <a:gd name="T23" fmla="*/ 116 h 559"/>
                  <a:gd name="T24" fmla="*/ 107 w 162"/>
                  <a:gd name="T25" fmla="*/ 149 h 559"/>
                  <a:gd name="T26" fmla="*/ 118 w 162"/>
                  <a:gd name="T27" fmla="*/ 183 h 559"/>
                  <a:gd name="T28" fmla="*/ 127 w 162"/>
                  <a:gd name="T29" fmla="*/ 221 h 559"/>
                  <a:gd name="T30" fmla="*/ 131 w 162"/>
                  <a:gd name="T31" fmla="*/ 259 h 559"/>
                  <a:gd name="T32" fmla="*/ 131 w 162"/>
                  <a:gd name="T33" fmla="*/ 299 h 559"/>
                  <a:gd name="T34" fmla="*/ 127 w 162"/>
                  <a:gd name="T35" fmla="*/ 337 h 559"/>
                  <a:gd name="T36" fmla="*/ 118 w 162"/>
                  <a:gd name="T37" fmla="*/ 375 h 559"/>
                  <a:gd name="T38" fmla="*/ 107 w 162"/>
                  <a:gd name="T39" fmla="*/ 410 h 559"/>
                  <a:gd name="T40" fmla="*/ 90 w 162"/>
                  <a:gd name="T41" fmla="*/ 442 h 559"/>
                  <a:gd name="T42" fmla="*/ 70 w 162"/>
                  <a:gd name="T43" fmla="*/ 472 h 559"/>
                  <a:gd name="T44" fmla="*/ 47 w 162"/>
                  <a:gd name="T45" fmla="*/ 499 h 559"/>
                  <a:gd name="T46" fmla="*/ 21 w 162"/>
                  <a:gd name="T47" fmla="*/ 521 h 559"/>
                  <a:gd name="T48" fmla="*/ 5 w 162"/>
                  <a:gd name="T49" fmla="*/ 533 h 559"/>
                  <a:gd name="T50" fmla="*/ 2 w 162"/>
                  <a:gd name="T51" fmla="*/ 537 h 559"/>
                  <a:gd name="T52" fmla="*/ 0 w 162"/>
                  <a:gd name="T53" fmla="*/ 543 h 559"/>
                  <a:gd name="T54" fmla="*/ 1 w 162"/>
                  <a:gd name="T55" fmla="*/ 549 h 559"/>
                  <a:gd name="T56" fmla="*/ 5 w 162"/>
                  <a:gd name="T57" fmla="*/ 554 h 559"/>
                  <a:gd name="T58" fmla="*/ 11 w 162"/>
                  <a:gd name="T59" fmla="*/ 558 h 559"/>
                  <a:gd name="T60" fmla="*/ 19 w 162"/>
                  <a:gd name="T61" fmla="*/ 558 h 559"/>
                  <a:gd name="T62" fmla="*/ 39 w 162"/>
                  <a:gd name="T63" fmla="*/ 545 h 559"/>
                  <a:gd name="T64" fmla="*/ 68 w 162"/>
                  <a:gd name="T65" fmla="*/ 520 h 559"/>
                  <a:gd name="T66" fmla="*/ 94 w 162"/>
                  <a:gd name="T67" fmla="*/ 491 h 559"/>
                  <a:gd name="T68" fmla="*/ 115 w 162"/>
                  <a:gd name="T69" fmla="*/ 458 h 559"/>
                  <a:gd name="T70" fmla="*/ 133 w 162"/>
                  <a:gd name="T71" fmla="*/ 423 h 559"/>
                  <a:gd name="T72" fmla="*/ 147 w 162"/>
                  <a:gd name="T73" fmla="*/ 384 h 559"/>
                  <a:gd name="T74" fmla="*/ 157 w 162"/>
                  <a:gd name="T75" fmla="*/ 344 h 559"/>
                  <a:gd name="T76" fmla="*/ 161 w 162"/>
                  <a:gd name="T77" fmla="*/ 301 h 559"/>
                  <a:gd name="T78" fmla="*/ 161 w 162"/>
                  <a:gd name="T79" fmla="*/ 257 h 559"/>
                  <a:gd name="T80" fmla="*/ 157 w 162"/>
                  <a:gd name="T81" fmla="*/ 215 h 559"/>
                  <a:gd name="T82" fmla="*/ 147 w 162"/>
                  <a:gd name="T83" fmla="*/ 175 h 559"/>
                  <a:gd name="T84" fmla="*/ 133 w 162"/>
                  <a:gd name="T85" fmla="*/ 136 h 559"/>
                  <a:gd name="T86" fmla="*/ 115 w 162"/>
                  <a:gd name="T87" fmla="*/ 100 h 559"/>
                  <a:gd name="T88" fmla="*/ 94 w 162"/>
                  <a:gd name="T89" fmla="*/ 68 h 559"/>
                  <a:gd name="T90" fmla="*/ 68 w 162"/>
                  <a:gd name="T91" fmla="*/ 38 h 559"/>
                  <a:gd name="T92" fmla="*/ 39 w 162"/>
                  <a:gd name="T93" fmla="*/ 13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2" h="559">
                    <a:moveTo>
                      <a:pt x="23" y="2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3"/>
                    </a:lnTo>
                    <a:lnTo>
                      <a:pt x="0" y="15"/>
                    </a:lnTo>
                    <a:lnTo>
                      <a:pt x="1" y="18"/>
                    </a:lnTo>
                    <a:lnTo>
                      <a:pt x="2" y="22"/>
                    </a:lnTo>
                    <a:lnTo>
                      <a:pt x="3" y="24"/>
                    </a:lnTo>
                    <a:lnTo>
                      <a:pt x="5" y="26"/>
                    </a:lnTo>
                    <a:lnTo>
                      <a:pt x="7" y="28"/>
                    </a:lnTo>
                    <a:lnTo>
                      <a:pt x="21" y="38"/>
                    </a:lnTo>
                    <a:lnTo>
                      <a:pt x="35" y="48"/>
                    </a:lnTo>
                    <a:lnTo>
                      <a:pt x="47" y="60"/>
                    </a:lnTo>
                    <a:lnTo>
                      <a:pt x="60" y="73"/>
                    </a:lnTo>
                    <a:lnTo>
                      <a:pt x="70" y="86"/>
                    </a:lnTo>
                    <a:lnTo>
                      <a:pt x="81" y="101"/>
                    </a:lnTo>
                    <a:lnTo>
                      <a:pt x="90" y="116"/>
                    </a:lnTo>
                    <a:lnTo>
                      <a:pt x="98" y="132"/>
                    </a:lnTo>
                    <a:lnTo>
                      <a:pt x="107" y="149"/>
                    </a:lnTo>
                    <a:lnTo>
                      <a:pt x="113" y="166"/>
                    </a:lnTo>
                    <a:lnTo>
                      <a:pt x="118" y="183"/>
                    </a:lnTo>
                    <a:lnTo>
                      <a:pt x="124" y="202"/>
                    </a:lnTo>
                    <a:lnTo>
                      <a:pt x="127" y="221"/>
                    </a:lnTo>
                    <a:lnTo>
                      <a:pt x="130" y="240"/>
                    </a:lnTo>
                    <a:lnTo>
                      <a:pt x="131" y="259"/>
                    </a:lnTo>
                    <a:lnTo>
                      <a:pt x="132" y="279"/>
                    </a:lnTo>
                    <a:lnTo>
                      <a:pt x="131" y="299"/>
                    </a:lnTo>
                    <a:lnTo>
                      <a:pt x="130" y="319"/>
                    </a:lnTo>
                    <a:lnTo>
                      <a:pt x="127" y="337"/>
                    </a:lnTo>
                    <a:lnTo>
                      <a:pt x="124" y="356"/>
                    </a:lnTo>
                    <a:lnTo>
                      <a:pt x="118" y="375"/>
                    </a:lnTo>
                    <a:lnTo>
                      <a:pt x="113" y="393"/>
                    </a:lnTo>
                    <a:lnTo>
                      <a:pt x="107" y="410"/>
                    </a:lnTo>
                    <a:lnTo>
                      <a:pt x="98" y="426"/>
                    </a:lnTo>
                    <a:lnTo>
                      <a:pt x="90" y="442"/>
                    </a:lnTo>
                    <a:lnTo>
                      <a:pt x="81" y="458"/>
                    </a:lnTo>
                    <a:lnTo>
                      <a:pt x="70" y="472"/>
                    </a:lnTo>
                    <a:lnTo>
                      <a:pt x="60" y="486"/>
                    </a:lnTo>
                    <a:lnTo>
                      <a:pt x="47" y="499"/>
                    </a:lnTo>
                    <a:lnTo>
                      <a:pt x="35" y="510"/>
                    </a:lnTo>
                    <a:lnTo>
                      <a:pt x="21" y="521"/>
                    </a:lnTo>
                    <a:lnTo>
                      <a:pt x="7" y="531"/>
                    </a:lnTo>
                    <a:lnTo>
                      <a:pt x="5" y="533"/>
                    </a:lnTo>
                    <a:lnTo>
                      <a:pt x="3" y="535"/>
                    </a:lnTo>
                    <a:lnTo>
                      <a:pt x="2" y="537"/>
                    </a:lnTo>
                    <a:lnTo>
                      <a:pt x="1" y="540"/>
                    </a:lnTo>
                    <a:lnTo>
                      <a:pt x="0" y="543"/>
                    </a:lnTo>
                    <a:lnTo>
                      <a:pt x="1" y="546"/>
                    </a:lnTo>
                    <a:lnTo>
                      <a:pt x="1" y="549"/>
                    </a:lnTo>
                    <a:lnTo>
                      <a:pt x="3" y="551"/>
                    </a:lnTo>
                    <a:lnTo>
                      <a:pt x="5" y="554"/>
                    </a:lnTo>
                    <a:lnTo>
                      <a:pt x="8" y="556"/>
                    </a:lnTo>
                    <a:lnTo>
                      <a:pt x="11" y="558"/>
                    </a:lnTo>
                    <a:lnTo>
                      <a:pt x="15" y="559"/>
                    </a:lnTo>
                    <a:lnTo>
                      <a:pt x="19" y="558"/>
                    </a:lnTo>
                    <a:lnTo>
                      <a:pt x="23" y="555"/>
                    </a:lnTo>
                    <a:lnTo>
                      <a:pt x="39" y="545"/>
                    </a:lnTo>
                    <a:lnTo>
                      <a:pt x="53" y="533"/>
                    </a:lnTo>
                    <a:lnTo>
                      <a:pt x="68" y="520"/>
                    </a:lnTo>
                    <a:lnTo>
                      <a:pt x="81" y="506"/>
                    </a:lnTo>
                    <a:lnTo>
                      <a:pt x="94" y="491"/>
                    </a:lnTo>
                    <a:lnTo>
                      <a:pt x="105" y="475"/>
                    </a:lnTo>
                    <a:lnTo>
                      <a:pt x="115" y="458"/>
                    </a:lnTo>
                    <a:lnTo>
                      <a:pt x="125" y="441"/>
                    </a:lnTo>
                    <a:lnTo>
                      <a:pt x="133" y="423"/>
                    </a:lnTo>
                    <a:lnTo>
                      <a:pt x="141" y="403"/>
                    </a:lnTo>
                    <a:lnTo>
                      <a:pt x="147" y="384"/>
                    </a:lnTo>
                    <a:lnTo>
                      <a:pt x="153" y="364"/>
                    </a:lnTo>
                    <a:lnTo>
                      <a:pt x="157" y="344"/>
                    </a:lnTo>
                    <a:lnTo>
                      <a:pt x="159" y="322"/>
                    </a:lnTo>
                    <a:lnTo>
                      <a:pt x="161" y="301"/>
                    </a:lnTo>
                    <a:lnTo>
                      <a:pt x="162" y="279"/>
                    </a:lnTo>
                    <a:lnTo>
                      <a:pt x="161" y="257"/>
                    </a:lnTo>
                    <a:lnTo>
                      <a:pt x="159" y="236"/>
                    </a:lnTo>
                    <a:lnTo>
                      <a:pt x="157" y="215"/>
                    </a:lnTo>
                    <a:lnTo>
                      <a:pt x="153" y="195"/>
                    </a:lnTo>
                    <a:lnTo>
                      <a:pt x="147" y="175"/>
                    </a:lnTo>
                    <a:lnTo>
                      <a:pt x="141" y="154"/>
                    </a:lnTo>
                    <a:lnTo>
                      <a:pt x="133" y="136"/>
                    </a:lnTo>
                    <a:lnTo>
                      <a:pt x="125" y="118"/>
                    </a:lnTo>
                    <a:lnTo>
                      <a:pt x="115" y="100"/>
                    </a:lnTo>
                    <a:lnTo>
                      <a:pt x="105" y="83"/>
                    </a:lnTo>
                    <a:lnTo>
                      <a:pt x="94" y="68"/>
                    </a:lnTo>
                    <a:lnTo>
                      <a:pt x="81" y="53"/>
                    </a:lnTo>
                    <a:lnTo>
                      <a:pt x="68" y="38"/>
                    </a:lnTo>
                    <a:lnTo>
                      <a:pt x="53" y="25"/>
                    </a:lnTo>
                    <a:lnTo>
                      <a:pt x="39" y="13"/>
                    </a:ln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2" name="Freeform 3249"/>
              <p:cNvSpPr/>
              <p:nvPr/>
            </p:nvSpPr>
            <p:spPr bwMode="auto">
              <a:xfrm>
                <a:off x="7824788" y="3708400"/>
                <a:ext cx="46038" cy="141288"/>
              </a:xfrm>
              <a:custGeom>
                <a:avLst/>
                <a:gdLst>
                  <a:gd name="T0" fmla="*/ 142 w 142"/>
                  <a:gd name="T1" fmla="*/ 204 h 445"/>
                  <a:gd name="T2" fmla="*/ 138 w 142"/>
                  <a:gd name="T3" fmla="*/ 170 h 445"/>
                  <a:gd name="T4" fmla="*/ 130 w 142"/>
                  <a:gd name="T5" fmla="*/ 137 h 445"/>
                  <a:gd name="T6" fmla="*/ 117 w 142"/>
                  <a:gd name="T7" fmla="*/ 106 h 445"/>
                  <a:gd name="T8" fmla="*/ 102 w 142"/>
                  <a:gd name="T9" fmla="*/ 77 h 445"/>
                  <a:gd name="T10" fmla="*/ 82 w 142"/>
                  <a:gd name="T11" fmla="*/ 51 h 445"/>
                  <a:gd name="T12" fmla="*/ 60 w 142"/>
                  <a:gd name="T13" fmla="*/ 28 h 445"/>
                  <a:gd name="T14" fmla="*/ 35 w 142"/>
                  <a:gd name="T15" fmla="*/ 9 h 445"/>
                  <a:gd name="T16" fmla="*/ 18 w 142"/>
                  <a:gd name="T17" fmla="*/ 0 h 445"/>
                  <a:gd name="T18" fmla="*/ 13 w 142"/>
                  <a:gd name="T19" fmla="*/ 0 h 445"/>
                  <a:gd name="T20" fmla="*/ 8 w 142"/>
                  <a:gd name="T21" fmla="*/ 1 h 445"/>
                  <a:gd name="T22" fmla="*/ 3 w 142"/>
                  <a:gd name="T23" fmla="*/ 5 h 445"/>
                  <a:gd name="T24" fmla="*/ 0 w 142"/>
                  <a:gd name="T25" fmla="*/ 11 h 445"/>
                  <a:gd name="T26" fmla="*/ 0 w 142"/>
                  <a:gd name="T27" fmla="*/ 16 h 445"/>
                  <a:gd name="T28" fmla="*/ 1 w 142"/>
                  <a:gd name="T29" fmla="*/ 21 h 445"/>
                  <a:gd name="T30" fmla="*/ 5 w 142"/>
                  <a:gd name="T31" fmla="*/ 27 h 445"/>
                  <a:gd name="T32" fmla="*/ 19 w 142"/>
                  <a:gd name="T33" fmla="*/ 35 h 445"/>
                  <a:gd name="T34" fmla="*/ 41 w 142"/>
                  <a:gd name="T35" fmla="*/ 51 h 445"/>
                  <a:gd name="T36" fmla="*/ 60 w 142"/>
                  <a:gd name="T37" fmla="*/ 70 h 445"/>
                  <a:gd name="T38" fmla="*/ 77 w 142"/>
                  <a:gd name="T39" fmla="*/ 94 h 445"/>
                  <a:gd name="T40" fmla="*/ 91 w 142"/>
                  <a:gd name="T41" fmla="*/ 119 h 445"/>
                  <a:gd name="T42" fmla="*/ 102 w 142"/>
                  <a:gd name="T43" fmla="*/ 146 h 445"/>
                  <a:gd name="T44" fmla="*/ 108 w 142"/>
                  <a:gd name="T45" fmla="*/ 175 h 445"/>
                  <a:gd name="T46" fmla="*/ 112 w 142"/>
                  <a:gd name="T47" fmla="*/ 206 h 445"/>
                  <a:gd name="T48" fmla="*/ 112 w 142"/>
                  <a:gd name="T49" fmla="*/ 237 h 445"/>
                  <a:gd name="T50" fmla="*/ 108 w 142"/>
                  <a:gd name="T51" fmla="*/ 268 h 445"/>
                  <a:gd name="T52" fmla="*/ 102 w 142"/>
                  <a:gd name="T53" fmla="*/ 297 h 445"/>
                  <a:gd name="T54" fmla="*/ 91 w 142"/>
                  <a:gd name="T55" fmla="*/ 325 h 445"/>
                  <a:gd name="T56" fmla="*/ 77 w 142"/>
                  <a:gd name="T57" fmla="*/ 351 h 445"/>
                  <a:gd name="T58" fmla="*/ 60 w 142"/>
                  <a:gd name="T59" fmla="*/ 373 h 445"/>
                  <a:gd name="T60" fmla="*/ 41 w 142"/>
                  <a:gd name="T61" fmla="*/ 394 h 445"/>
                  <a:gd name="T62" fmla="*/ 19 w 142"/>
                  <a:gd name="T63" fmla="*/ 410 h 445"/>
                  <a:gd name="T64" fmla="*/ 5 w 142"/>
                  <a:gd name="T65" fmla="*/ 418 h 445"/>
                  <a:gd name="T66" fmla="*/ 1 w 142"/>
                  <a:gd name="T67" fmla="*/ 422 h 445"/>
                  <a:gd name="T68" fmla="*/ 0 w 142"/>
                  <a:gd name="T69" fmla="*/ 428 h 445"/>
                  <a:gd name="T70" fmla="*/ 0 w 142"/>
                  <a:gd name="T71" fmla="*/ 434 h 445"/>
                  <a:gd name="T72" fmla="*/ 3 w 142"/>
                  <a:gd name="T73" fmla="*/ 440 h 445"/>
                  <a:gd name="T74" fmla="*/ 11 w 142"/>
                  <a:gd name="T75" fmla="*/ 444 h 445"/>
                  <a:gd name="T76" fmla="*/ 18 w 142"/>
                  <a:gd name="T77" fmla="*/ 444 h 445"/>
                  <a:gd name="T78" fmla="*/ 35 w 142"/>
                  <a:gd name="T79" fmla="*/ 435 h 445"/>
                  <a:gd name="T80" fmla="*/ 60 w 142"/>
                  <a:gd name="T81" fmla="*/ 416 h 445"/>
                  <a:gd name="T82" fmla="*/ 82 w 142"/>
                  <a:gd name="T83" fmla="*/ 394 h 445"/>
                  <a:gd name="T84" fmla="*/ 102 w 142"/>
                  <a:gd name="T85" fmla="*/ 368 h 445"/>
                  <a:gd name="T86" fmla="*/ 117 w 142"/>
                  <a:gd name="T87" fmla="*/ 339 h 445"/>
                  <a:gd name="T88" fmla="*/ 130 w 142"/>
                  <a:gd name="T89" fmla="*/ 308 h 445"/>
                  <a:gd name="T90" fmla="*/ 138 w 142"/>
                  <a:gd name="T91" fmla="*/ 275 h 445"/>
                  <a:gd name="T92" fmla="*/ 142 w 142"/>
                  <a:gd name="T93" fmla="*/ 239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2" h="445">
                    <a:moveTo>
                      <a:pt x="142" y="222"/>
                    </a:moveTo>
                    <a:lnTo>
                      <a:pt x="142" y="204"/>
                    </a:lnTo>
                    <a:lnTo>
                      <a:pt x="140" y="187"/>
                    </a:lnTo>
                    <a:lnTo>
                      <a:pt x="138" y="170"/>
                    </a:lnTo>
                    <a:lnTo>
                      <a:pt x="134" y="153"/>
                    </a:lnTo>
                    <a:lnTo>
                      <a:pt x="130" y="137"/>
                    </a:lnTo>
                    <a:lnTo>
                      <a:pt x="124" y="121"/>
                    </a:lnTo>
                    <a:lnTo>
                      <a:pt x="117" y="106"/>
                    </a:lnTo>
                    <a:lnTo>
                      <a:pt x="109" y="91"/>
                    </a:lnTo>
                    <a:lnTo>
                      <a:pt x="102" y="77"/>
                    </a:lnTo>
                    <a:lnTo>
                      <a:pt x="92" y="63"/>
                    </a:lnTo>
                    <a:lnTo>
                      <a:pt x="82" y="51"/>
                    </a:lnTo>
                    <a:lnTo>
                      <a:pt x="72" y="39"/>
                    </a:lnTo>
                    <a:lnTo>
                      <a:pt x="60" y="28"/>
                    </a:lnTo>
                    <a:lnTo>
                      <a:pt x="48" y="18"/>
                    </a:lnTo>
                    <a:lnTo>
                      <a:pt x="35" y="9"/>
                    </a:lnTo>
                    <a:lnTo>
                      <a:pt x="21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5" y="3"/>
                    </a:lnTo>
                    <a:lnTo>
                      <a:pt x="3" y="5"/>
                    </a:lnTo>
                    <a:lnTo>
                      <a:pt x="1" y="7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1" y="21"/>
                    </a:lnTo>
                    <a:lnTo>
                      <a:pt x="3" y="24"/>
                    </a:lnTo>
                    <a:lnTo>
                      <a:pt x="5" y="27"/>
                    </a:lnTo>
                    <a:lnTo>
                      <a:pt x="8" y="28"/>
                    </a:lnTo>
                    <a:lnTo>
                      <a:pt x="19" y="35"/>
                    </a:lnTo>
                    <a:lnTo>
                      <a:pt x="30" y="43"/>
                    </a:lnTo>
                    <a:lnTo>
                      <a:pt x="41" y="51"/>
                    </a:lnTo>
                    <a:lnTo>
                      <a:pt x="51" y="61"/>
                    </a:lnTo>
                    <a:lnTo>
                      <a:pt x="60" y="70"/>
                    </a:lnTo>
                    <a:lnTo>
                      <a:pt x="69" y="82"/>
                    </a:lnTo>
                    <a:lnTo>
                      <a:pt x="77" y="94"/>
                    </a:lnTo>
                    <a:lnTo>
                      <a:pt x="85" y="106"/>
                    </a:lnTo>
                    <a:lnTo>
                      <a:pt x="91" y="119"/>
                    </a:lnTo>
                    <a:lnTo>
                      <a:pt x="96" y="133"/>
                    </a:lnTo>
                    <a:lnTo>
                      <a:pt x="102" y="146"/>
                    </a:lnTo>
                    <a:lnTo>
                      <a:pt x="105" y="161"/>
                    </a:lnTo>
                    <a:lnTo>
                      <a:pt x="108" y="175"/>
                    </a:lnTo>
                    <a:lnTo>
                      <a:pt x="111" y="191"/>
                    </a:lnTo>
                    <a:lnTo>
                      <a:pt x="112" y="206"/>
                    </a:lnTo>
                    <a:lnTo>
                      <a:pt x="112" y="222"/>
                    </a:lnTo>
                    <a:lnTo>
                      <a:pt x="112" y="237"/>
                    </a:lnTo>
                    <a:lnTo>
                      <a:pt x="111" y="253"/>
                    </a:lnTo>
                    <a:lnTo>
                      <a:pt x="108" y="268"/>
                    </a:lnTo>
                    <a:lnTo>
                      <a:pt x="105" y="283"/>
                    </a:lnTo>
                    <a:lnTo>
                      <a:pt x="102" y="297"/>
                    </a:lnTo>
                    <a:lnTo>
                      <a:pt x="96" y="311"/>
                    </a:lnTo>
                    <a:lnTo>
                      <a:pt x="91" y="325"/>
                    </a:lnTo>
                    <a:lnTo>
                      <a:pt x="85" y="338"/>
                    </a:lnTo>
                    <a:lnTo>
                      <a:pt x="77" y="351"/>
                    </a:lnTo>
                    <a:lnTo>
                      <a:pt x="69" y="363"/>
                    </a:lnTo>
                    <a:lnTo>
                      <a:pt x="60" y="373"/>
                    </a:lnTo>
                    <a:lnTo>
                      <a:pt x="51" y="384"/>
                    </a:lnTo>
                    <a:lnTo>
                      <a:pt x="41" y="394"/>
                    </a:lnTo>
                    <a:lnTo>
                      <a:pt x="30" y="402"/>
                    </a:lnTo>
                    <a:lnTo>
                      <a:pt x="19" y="410"/>
                    </a:lnTo>
                    <a:lnTo>
                      <a:pt x="8" y="416"/>
                    </a:lnTo>
                    <a:lnTo>
                      <a:pt x="5" y="418"/>
                    </a:lnTo>
                    <a:lnTo>
                      <a:pt x="3" y="420"/>
                    </a:lnTo>
                    <a:lnTo>
                      <a:pt x="1" y="422"/>
                    </a:lnTo>
                    <a:lnTo>
                      <a:pt x="0" y="426"/>
                    </a:lnTo>
                    <a:lnTo>
                      <a:pt x="0" y="428"/>
                    </a:lnTo>
                    <a:lnTo>
                      <a:pt x="0" y="431"/>
                    </a:lnTo>
                    <a:lnTo>
                      <a:pt x="0" y="434"/>
                    </a:lnTo>
                    <a:lnTo>
                      <a:pt x="1" y="436"/>
                    </a:lnTo>
                    <a:lnTo>
                      <a:pt x="3" y="440"/>
                    </a:lnTo>
                    <a:lnTo>
                      <a:pt x="7" y="443"/>
                    </a:lnTo>
                    <a:lnTo>
                      <a:pt x="11" y="444"/>
                    </a:lnTo>
                    <a:lnTo>
                      <a:pt x="15" y="445"/>
                    </a:lnTo>
                    <a:lnTo>
                      <a:pt x="18" y="444"/>
                    </a:lnTo>
                    <a:lnTo>
                      <a:pt x="21" y="443"/>
                    </a:lnTo>
                    <a:lnTo>
                      <a:pt x="35" y="435"/>
                    </a:lnTo>
                    <a:lnTo>
                      <a:pt x="48" y="426"/>
                    </a:lnTo>
                    <a:lnTo>
                      <a:pt x="60" y="416"/>
                    </a:lnTo>
                    <a:lnTo>
                      <a:pt x="72" y="405"/>
                    </a:lnTo>
                    <a:lnTo>
                      <a:pt x="82" y="394"/>
                    </a:lnTo>
                    <a:lnTo>
                      <a:pt x="92" y="381"/>
                    </a:lnTo>
                    <a:lnTo>
                      <a:pt x="102" y="368"/>
                    </a:lnTo>
                    <a:lnTo>
                      <a:pt x="109" y="354"/>
                    </a:lnTo>
                    <a:lnTo>
                      <a:pt x="117" y="339"/>
                    </a:lnTo>
                    <a:lnTo>
                      <a:pt x="124" y="323"/>
                    </a:lnTo>
                    <a:lnTo>
                      <a:pt x="130" y="308"/>
                    </a:lnTo>
                    <a:lnTo>
                      <a:pt x="134" y="291"/>
                    </a:lnTo>
                    <a:lnTo>
                      <a:pt x="138" y="275"/>
                    </a:lnTo>
                    <a:lnTo>
                      <a:pt x="140" y="258"/>
                    </a:lnTo>
                    <a:lnTo>
                      <a:pt x="142" y="239"/>
                    </a:lnTo>
                    <a:lnTo>
                      <a:pt x="142" y="2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3250"/>
              <p:cNvSpPr/>
              <p:nvPr/>
            </p:nvSpPr>
            <p:spPr bwMode="auto">
              <a:xfrm>
                <a:off x="7807325" y="3725863"/>
                <a:ext cx="39688" cy="10477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3251"/>
              <p:cNvSpPr/>
              <p:nvPr/>
            </p:nvSpPr>
            <p:spPr bwMode="auto">
              <a:xfrm>
                <a:off x="7610475" y="3671888"/>
                <a:ext cx="160338" cy="212725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5" name="Agrupar 2"/>
          <p:cNvGrpSpPr/>
          <p:nvPr/>
        </p:nvGrpSpPr>
        <p:grpSpPr>
          <a:xfrm>
            <a:off x="8154483" y="1467686"/>
            <a:ext cx="552177" cy="3292929"/>
            <a:chOff x="5975271" y="1348609"/>
            <a:chExt cx="745975" cy="4448651"/>
          </a:xfrm>
        </p:grpSpPr>
        <p:sp>
          <p:nvSpPr>
            <p:cNvPr id="36" name="Rectangle: Rounded Corners 61"/>
            <p:cNvSpPr/>
            <p:nvPr/>
          </p:nvSpPr>
          <p:spPr>
            <a:xfrm>
              <a:off x="6108975" y="1348609"/>
              <a:ext cx="478565" cy="4448651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62"/>
            <p:cNvSpPr/>
            <p:nvPr/>
          </p:nvSpPr>
          <p:spPr>
            <a:xfrm rot="10800000">
              <a:off x="6108972" y="2420256"/>
              <a:ext cx="478567" cy="3377003"/>
            </a:xfrm>
            <a:prstGeom prst="roundRect">
              <a:avLst>
                <a:gd name="adj" fmla="val 50000"/>
              </a:avLst>
            </a:prstGeom>
            <a:solidFill>
              <a:srgbClr val="3FC1FF">
                <a:alpha val="7831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63"/>
            <p:cNvSpPr/>
            <p:nvPr/>
          </p:nvSpPr>
          <p:spPr>
            <a:xfrm>
              <a:off x="5975271" y="5051285"/>
              <a:ext cx="745975" cy="745975"/>
            </a:xfrm>
            <a:prstGeom prst="ellipse">
              <a:avLst/>
            </a:prstGeom>
            <a:solidFill>
              <a:srgbClr val="1F5080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 950"/>
            <p:cNvSpPr>
              <a:spLocks noEditPoints="1"/>
            </p:cNvSpPr>
            <p:nvPr/>
          </p:nvSpPr>
          <p:spPr bwMode="auto">
            <a:xfrm>
              <a:off x="6242678" y="5279809"/>
              <a:ext cx="220663" cy="285750"/>
            </a:xfrm>
            <a:custGeom>
              <a:avLst/>
              <a:gdLst>
                <a:gd name="T0" fmla="*/ 542 w 553"/>
                <a:gd name="T1" fmla="*/ 205 h 722"/>
                <a:gd name="T2" fmla="*/ 323 w 553"/>
                <a:gd name="T3" fmla="*/ 313 h 722"/>
                <a:gd name="T4" fmla="*/ 312 w 553"/>
                <a:gd name="T5" fmla="*/ 306 h 722"/>
                <a:gd name="T6" fmla="*/ 315 w 553"/>
                <a:gd name="T7" fmla="*/ 293 h 722"/>
                <a:gd name="T8" fmla="*/ 444 w 553"/>
                <a:gd name="T9" fmla="*/ 289 h 722"/>
                <a:gd name="T10" fmla="*/ 455 w 553"/>
                <a:gd name="T11" fmla="*/ 297 h 722"/>
                <a:gd name="T12" fmla="*/ 452 w 553"/>
                <a:gd name="T13" fmla="*/ 310 h 722"/>
                <a:gd name="T14" fmla="*/ 444 w 553"/>
                <a:gd name="T15" fmla="*/ 433 h 722"/>
                <a:gd name="T16" fmla="*/ 315 w 553"/>
                <a:gd name="T17" fmla="*/ 430 h 722"/>
                <a:gd name="T18" fmla="*/ 312 w 553"/>
                <a:gd name="T19" fmla="*/ 417 h 722"/>
                <a:gd name="T20" fmla="*/ 323 w 553"/>
                <a:gd name="T21" fmla="*/ 409 h 722"/>
                <a:gd name="T22" fmla="*/ 452 w 553"/>
                <a:gd name="T23" fmla="*/ 413 h 722"/>
                <a:gd name="T24" fmla="*/ 455 w 553"/>
                <a:gd name="T25" fmla="*/ 426 h 722"/>
                <a:gd name="T26" fmla="*/ 444 w 553"/>
                <a:gd name="T27" fmla="*/ 433 h 722"/>
                <a:gd name="T28" fmla="*/ 318 w 553"/>
                <a:gd name="T29" fmla="*/ 577 h 722"/>
                <a:gd name="T30" fmla="*/ 311 w 553"/>
                <a:gd name="T31" fmla="*/ 566 h 722"/>
                <a:gd name="T32" fmla="*/ 318 w 553"/>
                <a:gd name="T33" fmla="*/ 555 h 722"/>
                <a:gd name="T34" fmla="*/ 449 w 553"/>
                <a:gd name="T35" fmla="*/ 555 h 722"/>
                <a:gd name="T36" fmla="*/ 456 w 553"/>
                <a:gd name="T37" fmla="*/ 566 h 722"/>
                <a:gd name="T38" fmla="*/ 449 w 553"/>
                <a:gd name="T39" fmla="*/ 577 h 722"/>
                <a:gd name="T40" fmla="*/ 194 w 553"/>
                <a:gd name="T41" fmla="*/ 325 h 722"/>
                <a:gd name="T42" fmla="*/ 181 w 553"/>
                <a:gd name="T43" fmla="*/ 327 h 722"/>
                <a:gd name="T44" fmla="*/ 129 w 553"/>
                <a:gd name="T45" fmla="*/ 275 h 722"/>
                <a:gd name="T46" fmla="*/ 132 w 553"/>
                <a:gd name="T47" fmla="*/ 262 h 722"/>
                <a:gd name="T48" fmla="*/ 145 w 553"/>
                <a:gd name="T49" fmla="*/ 260 h 722"/>
                <a:gd name="T50" fmla="*/ 253 w 553"/>
                <a:gd name="T51" fmla="*/ 232 h 722"/>
                <a:gd name="T52" fmla="*/ 267 w 553"/>
                <a:gd name="T53" fmla="*/ 230 h 722"/>
                <a:gd name="T54" fmla="*/ 274 w 553"/>
                <a:gd name="T55" fmla="*/ 240 h 722"/>
                <a:gd name="T56" fmla="*/ 271 w 553"/>
                <a:gd name="T57" fmla="*/ 386 h 722"/>
                <a:gd name="T58" fmla="*/ 186 w 553"/>
                <a:gd name="T59" fmla="*/ 465 h 722"/>
                <a:gd name="T60" fmla="*/ 132 w 553"/>
                <a:gd name="T61" fmla="*/ 415 h 722"/>
                <a:gd name="T62" fmla="*/ 129 w 553"/>
                <a:gd name="T63" fmla="*/ 403 h 722"/>
                <a:gd name="T64" fmla="*/ 140 w 553"/>
                <a:gd name="T65" fmla="*/ 395 h 722"/>
                <a:gd name="T66" fmla="*/ 186 w 553"/>
                <a:gd name="T67" fmla="*/ 436 h 722"/>
                <a:gd name="T68" fmla="*/ 262 w 553"/>
                <a:gd name="T69" fmla="*/ 365 h 722"/>
                <a:gd name="T70" fmla="*/ 273 w 553"/>
                <a:gd name="T71" fmla="*/ 372 h 722"/>
                <a:gd name="T72" fmla="*/ 271 w 553"/>
                <a:gd name="T73" fmla="*/ 386 h 722"/>
                <a:gd name="T74" fmla="*/ 190 w 553"/>
                <a:gd name="T75" fmla="*/ 601 h 722"/>
                <a:gd name="T76" fmla="*/ 178 w 553"/>
                <a:gd name="T77" fmla="*/ 599 h 722"/>
                <a:gd name="T78" fmla="*/ 128 w 553"/>
                <a:gd name="T79" fmla="*/ 545 h 722"/>
                <a:gd name="T80" fmla="*/ 136 w 553"/>
                <a:gd name="T81" fmla="*/ 533 h 722"/>
                <a:gd name="T82" fmla="*/ 149 w 553"/>
                <a:gd name="T83" fmla="*/ 535 h 722"/>
                <a:gd name="T84" fmla="*/ 258 w 553"/>
                <a:gd name="T85" fmla="*/ 502 h 722"/>
                <a:gd name="T86" fmla="*/ 271 w 553"/>
                <a:gd name="T87" fmla="*/ 505 h 722"/>
                <a:gd name="T88" fmla="*/ 273 w 553"/>
                <a:gd name="T89" fmla="*/ 518 h 722"/>
                <a:gd name="T90" fmla="*/ 357 w 553"/>
                <a:gd name="T91" fmla="*/ 3 h 722"/>
                <a:gd name="T92" fmla="*/ 12 w 553"/>
                <a:gd name="T93" fmla="*/ 0 h 722"/>
                <a:gd name="T94" fmla="*/ 1 w 553"/>
                <a:gd name="T95" fmla="*/ 7 h 722"/>
                <a:gd name="T96" fmla="*/ 1 w 553"/>
                <a:gd name="T97" fmla="*/ 715 h 722"/>
                <a:gd name="T98" fmla="*/ 12 w 553"/>
                <a:gd name="T99" fmla="*/ 722 h 722"/>
                <a:gd name="T100" fmla="*/ 550 w 553"/>
                <a:gd name="T101" fmla="*/ 719 h 722"/>
                <a:gd name="T102" fmla="*/ 553 w 553"/>
                <a:gd name="T103" fmla="*/ 20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53" h="722">
                  <a:moveTo>
                    <a:pt x="349" y="205"/>
                  </a:moveTo>
                  <a:lnTo>
                    <a:pt x="349" y="12"/>
                  </a:lnTo>
                  <a:lnTo>
                    <a:pt x="542" y="205"/>
                  </a:lnTo>
                  <a:lnTo>
                    <a:pt x="349" y="205"/>
                  </a:lnTo>
                  <a:close/>
                  <a:moveTo>
                    <a:pt x="444" y="313"/>
                  </a:moveTo>
                  <a:lnTo>
                    <a:pt x="323" y="313"/>
                  </a:lnTo>
                  <a:lnTo>
                    <a:pt x="318" y="312"/>
                  </a:lnTo>
                  <a:lnTo>
                    <a:pt x="315" y="310"/>
                  </a:lnTo>
                  <a:lnTo>
                    <a:pt x="312" y="306"/>
                  </a:lnTo>
                  <a:lnTo>
                    <a:pt x="311" y="301"/>
                  </a:lnTo>
                  <a:lnTo>
                    <a:pt x="312" y="297"/>
                  </a:lnTo>
                  <a:lnTo>
                    <a:pt x="315" y="293"/>
                  </a:lnTo>
                  <a:lnTo>
                    <a:pt x="318" y="290"/>
                  </a:lnTo>
                  <a:lnTo>
                    <a:pt x="323" y="289"/>
                  </a:lnTo>
                  <a:lnTo>
                    <a:pt x="444" y="289"/>
                  </a:lnTo>
                  <a:lnTo>
                    <a:pt x="449" y="290"/>
                  </a:lnTo>
                  <a:lnTo>
                    <a:pt x="452" y="293"/>
                  </a:lnTo>
                  <a:lnTo>
                    <a:pt x="455" y="297"/>
                  </a:lnTo>
                  <a:lnTo>
                    <a:pt x="456" y="301"/>
                  </a:lnTo>
                  <a:lnTo>
                    <a:pt x="455" y="306"/>
                  </a:lnTo>
                  <a:lnTo>
                    <a:pt x="452" y="310"/>
                  </a:lnTo>
                  <a:lnTo>
                    <a:pt x="449" y="312"/>
                  </a:lnTo>
                  <a:lnTo>
                    <a:pt x="444" y="313"/>
                  </a:lnTo>
                  <a:close/>
                  <a:moveTo>
                    <a:pt x="444" y="433"/>
                  </a:moveTo>
                  <a:lnTo>
                    <a:pt x="323" y="433"/>
                  </a:lnTo>
                  <a:lnTo>
                    <a:pt x="318" y="432"/>
                  </a:lnTo>
                  <a:lnTo>
                    <a:pt x="315" y="430"/>
                  </a:lnTo>
                  <a:lnTo>
                    <a:pt x="312" y="426"/>
                  </a:lnTo>
                  <a:lnTo>
                    <a:pt x="311" y="421"/>
                  </a:lnTo>
                  <a:lnTo>
                    <a:pt x="312" y="417"/>
                  </a:lnTo>
                  <a:lnTo>
                    <a:pt x="315" y="413"/>
                  </a:lnTo>
                  <a:lnTo>
                    <a:pt x="318" y="410"/>
                  </a:lnTo>
                  <a:lnTo>
                    <a:pt x="323" y="409"/>
                  </a:lnTo>
                  <a:lnTo>
                    <a:pt x="444" y="409"/>
                  </a:lnTo>
                  <a:lnTo>
                    <a:pt x="449" y="410"/>
                  </a:lnTo>
                  <a:lnTo>
                    <a:pt x="452" y="413"/>
                  </a:lnTo>
                  <a:lnTo>
                    <a:pt x="455" y="417"/>
                  </a:lnTo>
                  <a:lnTo>
                    <a:pt x="456" y="421"/>
                  </a:lnTo>
                  <a:lnTo>
                    <a:pt x="455" y="426"/>
                  </a:lnTo>
                  <a:lnTo>
                    <a:pt x="452" y="430"/>
                  </a:lnTo>
                  <a:lnTo>
                    <a:pt x="449" y="432"/>
                  </a:lnTo>
                  <a:lnTo>
                    <a:pt x="444" y="433"/>
                  </a:lnTo>
                  <a:close/>
                  <a:moveTo>
                    <a:pt x="444" y="578"/>
                  </a:moveTo>
                  <a:lnTo>
                    <a:pt x="323" y="578"/>
                  </a:lnTo>
                  <a:lnTo>
                    <a:pt x="318" y="577"/>
                  </a:lnTo>
                  <a:lnTo>
                    <a:pt x="315" y="574"/>
                  </a:lnTo>
                  <a:lnTo>
                    <a:pt x="312" y="571"/>
                  </a:lnTo>
                  <a:lnTo>
                    <a:pt x="311" y="566"/>
                  </a:lnTo>
                  <a:lnTo>
                    <a:pt x="312" y="561"/>
                  </a:lnTo>
                  <a:lnTo>
                    <a:pt x="315" y="558"/>
                  </a:lnTo>
                  <a:lnTo>
                    <a:pt x="318" y="555"/>
                  </a:lnTo>
                  <a:lnTo>
                    <a:pt x="323" y="554"/>
                  </a:lnTo>
                  <a:lnTo>
                    <a:pt x="444" y="554"/>
                  </a:lnTo>
                  <a:lnTo>
                    <a:pt x="449" y="555"/>
                  </a:lnTo>
                  <a:lnTo>
                    <a:pt x="452" y="558"/>
                  </a:lnTo>
                  <a:lnTo>
                    <a:pt x="455" y="561"/>
                  </a:lnTo>
                  <a:lnTo>
                    <a:pt x="456" y="566"/>
                  </a:lnTo>
                  <a:lnTo>
                    <a:pt x="455" y="571"/>
                  </a:lnTo>
                  <a:lnTo>
                    <a:pt x="452" y="574"/>
                  </a:lnTo>
                  <a:lnTo>
                    <a:pt x="449" y="577"/>
                  </a:lnTo>
                  <a:lnTo>
                    <a:pt x="444" y="578"/>
                  </a:lnTo>
                  <a:close/>
                  <a:moveTo>
                    <a:pt x="271" y="249"/>
                  </a:moveTo>
                  <a:lnTo>
                    <a:pt x="194" y="325"/>
                  </a:lnTo>
                  <a:lnTo>
                    <a:pt x="190" y="327"/>
                  </a:lnTo>
                  <a:lnTo>
                    <a:pt x="186" y="328"/>
                  </a:lnTo>
                  <a:lnTo>
                    <a:pt x="181" y="327"/>
                  </a:lnTo>
                  <a:lnTo>
                    <a:pt x="178" y="325"/>
                  </a:lnTo>
                  <a:lnTo>
                    <a:pt x="132" y="280"/>
                  </a:lnTo>
                  <a:lnTo>
                    <a:pt x="129" y="275"/>
                  </a:lnTo>
                  <a:lnTo>
                    <a:pt x="128" y="270"/>
                  </a:lnTo>
                  <a:lnTo>
                    <a:pt x="129" y="266"/>
                  </a:lnTo>
                  <a:lnTo>
                    <a:pt x="132" y="262"/>
                  </a:lnTo>
                  <a:lnTo>
                    <a:pt x="136" y="260"/>
                  </a:lnTo>
                  <a:lnTo>
                    <a:pt x="140" y="259"/>
                  </a:lnTo>
                  <a:lnTo>
                    <a:pt x="145" y="260"/>
                  </a:lnTo>
                  <a:lnTo>
                    <a:pt x="149" y="262"/>
                  </a:lnTo>
                  <a:lnTo>
                    <a:pt x="186" y="299"/>
                  </a:lnTo>
                  <a:lnTo>
                    <a:pt x="253" y="232"/>
                  </a:lnTo>
                  <a:lnTo>
                    <a:pt x="258" y="230"/>
                  </a:lnTo>
                  <a:lnTo>
                    <a:pt x="262" y="229"/>
                  </a:lnTo>
                  <a:lnTo>
                    <a:pt x="267" y="230"/>
                  </a:lnTo>
                  <a:lnTo>
                    <a:pt x="271" y="232"/>
                  </a:lnTo>
                  <a:lnTo>
                    <a:pt x="273" y="236"/>
                  </a:lnTo>
                  <a:lnTo>
                    <a:pt x="274" y="240"/>
                  </a:lnTo>
                  <a:lnTo>
                    <a:pt x="273" y="245"/>
                  </a:lnTo>
                  <a:lnTo>
                    <a:pt x="271" y="249"/>
                  </a:lnTo>
                  <a:close/>
                  <a:moveTo>
                    <a:pt x="271" y="386"/>
                  </a:moveTo>
                  <a:lnTo>
                    <a:pt x="194" y="461"/>
                  </a:lnTo>
                  <a:lnTo>
                    <a:pt x="190" y="464"/>
                  </a:lnTo>
                  <a:lnTo>
                    <a:pt x="186" y="465"/>
                  </a:lnTo>
                  <a:lnTo>
                    <a:pt x="181" y="464"/>
                  </a:lnTo>
                  <a:lnTo>
                    <a:pt x="178" y="461"/>
                  </a:lnTo>
                  <a:lnTo>
                    <a:pt x="132" y="415"/>
                  </a:lnTo>
                  <a:lnTo>
                    <a:pt x="129" y="411"/>
                  </a:lnTo>
                  <a:lnTo>
                    <a:pt x="128" y="407"/>
                  </a:lnTo>
                  <a:lnTo>
                    <a:pt x="129" y="403"/>
                  </a:lnTo>
                  <a:lnTo>
                    <a:pt x="132" y="399"/>
                  </a:lnTo>
                  <a:lnTo>
                    <a:pt x="136" y="396"/>
                  </a:lnTo>
                  <a:lnTo>
                    <a:pt x="140" y="395"/>
                  </a:lnTo>
                  <a:lnTo>
                    <a:pt x="145" y="396"/>
                  </a:lnTo>
                  <a:lnTo>
                    <a:pt x="149" y="399"/>
                  </a:lnTo>
                  <a:lnTo>
                    <a:pt x="186" y="436"/>
                  </a:lnTo>
                  <a:lnTo>
                    <a:pt x="253" y="368"/>
                  </a:lnTo>
                  <a:lnTo>
                    <a:pt x="258" y="365"/>
                  </a:lnTo>
                  <a:lnTo>
                    <a:pt x="262" y="365"/>
                  </a:lnTo>
                  <a:lnTo>
                    <a:pt x="267" y="365"/>
                  </a:lnTo>
                  <a:lnTo>
                    <a:pt x="271" y="368"/>
                  </a:lnTo>
                  <a:lnTo>
                    <a:pt x="273" y="372"/>
                  </a:lnTo>
                  <a:lnTo>
                    <a:pt x="274" y="376"/>
                  </a:lnTo>
                  <a:lnTo>
                    <a:pt x="273" y="381"/>
                  </a:lnTo>
                  <a:lnTo>
                    <a:pt x="271" y="386"/>
                  </a:lnTo>
                  <a:close/>
                  <a:moveTo>
                    <a:pt x="271" y="522"/>
                  </a:moveTo>
                  <a:lnTo>
                    <a:pt x="194" y="599"/>
                  </a:lnTo>
                  <a:lnTo>
                    <a:pt x="190" y="601"/>
                  </a:lnTo>
                  <a:lnTo>
                    <a:pt x="186" y="602"/>
                  </a:lnTo>
                  <a:lnTo>
                    <a:pt x="181" y="601"/>
                  </a:lnTo>
                  <a:lnTo>
                    <a:pt x="178" y="599"/>
                  </a:lnTo>
                  <a:lnTo>
                    <a:pt x="132" y="553"/>
                  </a:lnTo>
                  <a:lnTo>
                    <a:pt x="129" y="549"/>
                  </a:lnTo>
                  <a:lnTo>
                    <a:pt x="128" y="545"/>
                  </a:lnTo>
                  <a:lnTo>
                    <a:pt x="129" y="540"/>
                  </a:lnTo>
                  <a:lnTo>
                    <a:pt x="132" y="535"/>
                  </a:lnTo>
                  <a:lnTo>
                    <a:pt x="136" y="533"/>
                  </a:lnTo>
                  <a:lnTo>
                    <a:pt x="140" y="532"/>
                  </a:lnTo>
                  <a:lnTo>
                    <a:pt x="145" y="533"/>
                  </a:lnTo>
                  <a:lnTo>
                    <a:pt x="149" y="535"/>
                  </a:lnTo>
                  <a:lnTo>
                    <a:pt x="186" y="572"/>
                  </a:lnTo>
                  <a:lnTo>
                    <a:pt x="253" y="505"/>
                  </a:lnTo>
                  <a:lnTo>
                    <a:pt x="258" y="502"/>
                  </a:lnTo>
                  <a:lnTo>
                    <a:pt x="262" y="501"/>
                  </a:lnTo>
                  <a:lnTo>
                    <a:pt x="267" y="502"/>
                  </a:lnTo>
                  <a:lnTo>
                    <a:pt x="271" y="505"/>
                  </a:lnTo>
                  <a:lnTo>
                    <a:pt x="273" y="509"/>
                  </a:lnTo>
                  <a:lnTo>
                    <a:pt x="274" y="513"/>
                  </a:lnTo>
                  <a:lnTo>
                    <a:pt x="273" y="518"/>
                  </a:lnTo>
                  <a:lnTo>
                    <a:pt x="271" y="522"/>
                  </a:lnTo>
                  <a:close/>
                  <a:moveTo>
                    <a:pt x="550" y="196"/>
                  </a:moveTo>
                  <a:lnTo>
                    <a:pt x="357" y="3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11"/>
                  </a:lnTo>
                  <a:lnTo>
                    <a:pt x="1" y="715"/>
                  </a:lnTo>
                  <a:lnTo>
                    <a:pt x="4" y="719"/>
                  </a:lnTo>
                  <a:lnTo>
                    <a:pt x="7" y="721"/>
                  </a:lnTo>
                  <a:lnTo>
                    <a:pt x="12" y="722"/>
                  </a:lnTo>
                  <a:lnTo>
                    <a:pt x="542" y="722"/>
                  </a:lnTo>
                  <a:lnTo>
                    <a:pt x="546" y="721"/>
                  </a:lnTo>
                  <a:lnTo>
                    <a:pt x="550" y="719"/>
                  </a:lnTo>
                  <a:lnTo>
                    <a:pt x="552" y="715"/>
                  </a:lnTo>
                  <a:lnTo>
                    <a:pt x="553" y="711"/>
                  </a:lnTo>
                  <a:lnTo>
                    <a:pt x="553" y="205"/>
                  </a:lnTo>
                  <a:lnTo>
                    <a:pt x="552" y="200"/>
                  </a:lnTo>
                  <a:lnTo>
                    <a:pt x="550" y="1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0" name="Rectángulo 39"/>
          <p:cNvSpPr/>
          <p:nvPr/>
        </p:nvSpPr>
        <p:spPr>
          <a:xfrm>
            <a:off x="5449814" y="5178219"/>
            <a:ext cx="3460429" cy="984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</p:txBody>
      </p:sp>
      <p:sp>
        <p:nvSpPr>
          <p:cNvPr id="42" name="Freeform 950"/>
          <p:cNvSpPr>
            <a:spLocks noEditPoints="1"/>
          </p:cNvSpPr>
          <p:nvPr/>
        </p:nvSpPr>
        <p:spPr bwMode="auto">
          <a:xfrm>
            <a:off x="534450" y="5166607"/>
            <a:ext cx="266180" cy="344693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391"/>
          <p:cNvSpPr>
            <a:spLocks noEditPoints="1"/>
          </p:cNvSpPr>
          <p:nvPr/>
        </p:nvSpPr>
        <p:spPr bwMode="auto">
          <a:xfrm>
            <a:off x="497655" y="3982451"/>
            <a:ext cx="330584" cy="330584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54" name="Agrupar 53"/>
          <p:cNvGrpSpPr/>
          <p:nvPr/>
        </p:nvGrpSpPr>
        <p:grpSpPr>
          <a:xfrm>
            <a:off x="479328" y="2807928"/>
            <a:ext cx="368533" cy="275885"/>
            <a:chOff x="653522" y="2869906"/>
            <a:chExt cx="210340" cy="157461"/>
          </a:xfrm>
        </p:grpSpPr>
        <p:grpSp>
          <p:nvGrpSpPr>
            <p:cNvPr id="51" name="Agrupar 50"/>
            <p:cNvGrpSpPr/>
            <p:nvPr/>
          </p:nvGrpSpPr>
          <p:grpSpPr>
            <a:xfrm>
              <a:off x="653522" y="2869906"/>
              <a:ext cx="175087" cy="157461"/>
              <a:chOff x="653522" y="2869906"/>
              <a:chExt cx="175087" cy="157461"/>
            </a:xfrm>
          </p:grpSpPr>
          <p:sp>
            <p:nvSpPr>
              <p:cNvPr id="49" name="Freeform 3251"/>
              <p:cNvSpPr/>
              <p:nvPr/>
            </p:nvSpPr>
            <p:spPr bwMode="auto">
              <a:xfrm>
                <a:off x="653522" y="2869906"/>
                <a:ext cx="118684" cy="157461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0" name="Freeform 3250"/>
              <p:cNvSpPr/>
              <p:nvPr/>
            </p:nvSpPr>
            <p:spPr bwMode="auto">
              <a:xfrm>
                <a:off x="799232" y="2909859"/>
                <a:ext cx="29377" cy="7755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2" name="Freeform 3249"/>
            <p:cNvSpPr/>
            <p:nvPr/>
          </p:nvSpPr>
          <p:spPr bwMode="auto">
            <a:xfrm>
              <a:off x="812158" y="2896933"/>
              <a:ext cx="34078" cy="104583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3248"/>
            <p:cNvSpPr/>
            <p:nvPr/>
          </p:nvSpPr>
          <p:spPr bwMode="auto">
            <a:xfrm>
              <a:off x="826259" y="2882832"/>
              <a:ext cx="37603" cy="131609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548684" y="1527186"/>
            <a:ext cx="241385" cy="431439"/>
            <a:chOff x="682028" y="1610685"/>
            <a:chExt cx="129728" cy="231869"/>
          </a:xfrm>
        </p:grpSpPr>
        <p:sp>
          <p:nvSpPr>
            <p:cNvPr id="55" name="Freeform 3586"/>
            <p:cNvSpPr/>
            <p:nvPr/>
          </p:nvSpPr>
          <p:spPr bwMode="auto">
            <a:xfrm>
              <a:off x="766037" y="1734664"/>
              <a:ext cx="45719" cy="932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3585"/>
            <p:cNvSpPr/>
            <p:nvPr/>
          </p:nvSpPr>
          <p:spPr bwMode="auto">
            <a:xfrm>
              <a:off x="682028" y="1681442"/>
              <a:ext cx="99791" cy="161112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3584"/>
            <p:cNvSpPr/>
            <p:nvPr/>
          </p:nvSpPr>
          <p:spPr bwMode="auto">
            <a:xfrm>
              <a:off x="698659" y="1610685"/>
              <a:ext cx="67378" cy="56897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20" name="Agrupar 19"/>
          <p:cNvGrpSpPr/>
          <p:nvPr/>
        </p:nvGrpSpPr>
        <p:grpSpPr>
          <a:xfrm>
            <a:off x="1120315" y="3877757"/>
            <a:ext cx="590795" cy="590795"/>
            <a:chOff x="2073331" y="3308995"/>
            <a:chExt cx="590795" cy="590795"/>
          </a:xfrm>
        </p:grpSpPr>
        <p:sp>
          <p:nvSpPr>
            <p:cNvPr id="21" name="Elipse 2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2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2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0" name="Agrupar 29"/>
          <p:cNvGrpSpPr/>
          <p:nvPr/>
        </p:nvGrpSpPr>
        <p:grpSpPr>
          <a:xfrm>
            <a:off x="5317568" y="3877758"/>
            <a:ext cx="590795" cy="590795"/>
            <a:chOff x="1114746" y="4818247"/>
            <a:chExt cx="590795" cy="590795"/>
          </a:xfrm>
        </p:grpSpPr>
        <p:sp>
          <p:nvSpPr>
            <p:cNvPr id="31" name="Elipse 3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3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3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5" name="Agrupar 34"/>
          <p:cNvGrpSpPr/>
          <p:nvPr/>
        </p:nvGrpSpPr>
        <p:grpSpPr>
          <a:xfrm>
            <a:off x="7388094" y="3880688"/>
            <a:ext cx="590795" cy="590795"/>
            <a:chOff x="6022053" y="4447017"/>
            <a:chExt cx="590795" cy="590795"/>
          </a:xfrm>
        </p:grpSpPr>
        <p:sp>
          <p:nvSpPr>
            <p:cNvPr id="36" name="Elipse 3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38" name="Agrupar 37"/>
          <p:cNvGrpSpPr/>
          <p:nvPr/>
        </p:nvGrpSpPr>
        <p:grpSpPr>
          <a:xfrm>
            <a:off x="3209343" y="3870439"/>
            <a:ext cx="590795" cy="590795"/>
            <a:chOff x="6641006" y="3787499"/>
            <a:chExt cx="590795" cy="590795"/>
          </a:xfrm>
        </p:grpSpPr>
        <p:sp>
          <p:nvSpPr>
            <p:cNvPr id="39" name="Elipse 3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4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4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/>
          </a:bodyPr>
          <a:lstStyle/>
          <a:p>
            <a:r>
              <a:rPr lang="es-ES" dirty="0"/>
              <a:t>Subtítulo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73838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73838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18811" y="5164283"/>
            <a:ext cx="1499216" cy="114062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989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47853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10 MAY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31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dirty="0"/>
              <a:t>1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2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dirty="0"/>
              <a:t>3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4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5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dirty="0"/>
              <a:t>6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7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dirty="0"/>
              <a:t>8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9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4"/>
          </p:nvPr>
        </p:nvSpPr>
        <p:spPr>
          <a:ln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es-ES" dirty="0"/>
              <a:t>10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11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12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13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14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15</a:t>
            </a:r>
          </a:p>
        </p:txBody>
      </p:sp>
      <p:sp>
        <p:nvSpPr>
          <p:cNvPr id="20" name="Marcador de texto 19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16</a:t>
            </a:r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s-ES" dirty="0"/>
              <a:t>17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42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s-ES" dirty="0"/>
              <a:t>19</a:t>
            </a:r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s-ES" dirty="0"/>
              <a:t>20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s-ES" dirty="0"/>
              <a:t>21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" dirty="0"/>
              <a:t>22</a:t>
            </a:r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" dirty="0"/>
              <a:t>23</a:t>
            </a:r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s-ES" dirty="0"/>
              <a:t>24</a:t>
            </a:r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25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s-ES" dirty="0"/>
              <a:t>26</a:t>
            </a:r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s-ES" dirty="0"/>
              <a:t>27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53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29</a:t>
            </a:r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s-ES" dirty="0"/>
              <a:t>30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es-ES" dirty="0"/>
              <a:t>31</a:t>
            </a:r>
          </a:p>
        </p:txBody>
      </p:sp>
      <p:sp>
        <p:nvSpPr>
          <p:cNvPr id="36" name="Marcador de texto 35"/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1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2</a:t>
            </a:r>
          </a:p>
        </p:txBody>
      </p:sp>
      <p:sp>
        <p:nvSpPr>
          <p:cNvPr id="38" name="Marcador de texto 37"/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3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s-ES" dirty="0"/>
              <a:t>28 MAY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61"/>
          </p:nvPr>
        </p:nvSpPr>
        <p:spPr/>
        <p:txBody>
          <a:bodyPr/>
          <a:lstStyle/>
          <a:p>
            <a:r>
              <a:rPr lang="es-ES" dirty="0"/>
              <a:t>29 MAY</a:t>
            </a:r>
          </a:p>
        </p:txBody>
      </p:sp>
      <p:sp>
        <p:nvSpPr>
          <p:cNvPr id="42" name="Marcador de texto 41"/>
          <p:cNvSpPr>
            <a:spLocks noGrp="1"/>
          </p:cNvSpPr>
          <p:nvPr>
            <p:ph type="body" sz="quarter" idx="6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64" name="Marcador de texto 63"/>
          <p:cNvSpPr>
            <a:spLocks noGrp="1"/>
          </p:cNvSpPr>
          <p:nvPr>
            <p:ph type="body" sz="quarter" idx="63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46" name="Group 284"/>
          <p:cNvGrpSpPr/>
          <p:nvPr/>
        </p:nvGrpSpPr>
        <p:grpSpPr>
          <a:xfrm>
            <a:off x="7316409" y="1727422"/>
            <a:ext cx="464502" cy="469551"/>
            <a:chOff x="4427538" y="1254125"/>
            <a:chExt cx="292100" cy="295275"/>
          </a:xfrm>
          <a:solidFill>
            <a:srgbClr val="FFFFFF"/>
          </a:solidFill>
        </p:grpSpPr>
        <p:sp>
          <p:nvSpPr>
            <p:cNvPr id="47" name="Freeform 211"/>
            <p:cNvSpPr/>
            <p:nvPr/>
          </p:nvSpPr>
          <p:spPr bwMode="auto">
            <a:xfrm>
              <a:off x="4471988" y="1287463"/>
              <a:ext cx="33338" cy="33338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7" y="2"/>
                </a:cxn>
                <a:cxn ang="0">
                  <a:pos x="2" y="2"/>
                </a:cxn>
                <a:cxn ang="0">
                  <a:pos x="2" y="7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8" name="Freeform 212"/>
            <p:cNvSpPr/>
            <p:nvPr/>
          </p:nvSpPr>
          <p:spPr bwMode="auto">
            <a:xfrm>
              <a:off x="4427538" y="1382713"/>
              <a:ext cx="34925" cy="1905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4" y="4"/>
                </a:cxn>
                <a:cxn ang="0">
                  <a:pos x="11" y="0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ubicBezTo>
                    <a:pt x="14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9" name="Freeform 213"/>
            <p:cNvSpPr/>
            <p:nvPr/>
          </p:nvSpPr>
          <p:spPr bwMode="auto">
            <a:xfrm>
              <a:off x="4684713" y="1401763"/>
              <a:ext cx="34925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8"/>
                </a:cxn>
                <a:cxn ang="0">
                  <a:pos x="10" y="8"/>
                </a:cxn>
                <a:cxn ang="0">
                  <a:pos x="14" y="4"/>
                </a:cxn>
                <a:cxn ang="0">
                  <a:pos x="10" y="0"/>
                </a:cxn>
              </a:cxnLst>
              <a:rect l="0" t="0" r="r" b="b"/>
              <a:pathLst>
                <a:path w="14" h="8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4" y="2"/>
                    <a:pt x="12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0" name="Freeform 214"/>
            <p:cNvSpPr/>
            <p:nvPr/>
          </p:nvSpPr>
          <p:spPr bwMode="auto">
            <a:xfrm>
              <a:off x="4654551" y="1303338"/>
              <a:ext cx="31750" cy="31750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6" y="1"/>
                </a:cxn>
                <a:cxn ang="0">
                  <a:pos x="1" y="6"/>
                </a:cxn>
                <a:cxn ang="0">
                  <a:pos x="1" y="11"/>
                </a:cxn>
                <a:cxn ang="0">
                  <a:pos x="6" y="11"/>
                </a:cxn>
                <a:cxn ang="0">
                  <a:pos x="12" y="6"/>
                </a:cxn>
                <a:cxn ang="0">
                  <a:pos x="12" y="1"/>
                </a:cxn>
              </a:cxnLst>
              <a:rect l="0" t="0" r="r" b="b"/>
              <a:pathLst>
                <a:path w="13" h="13">
                  <a:moveTo>
                    <a:pt x="12" y="1"/>
                  </a:moveTo>
                  <a:cubicBezTo>
                    <a:pt x="10" y="0"/>
                    <a:pt x="8" y="0"/>
                    <a:pt x="6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10"/>
                    <a:pt x="1" y="11"/>
                  </a:cubicBezTo>
                  <a:cubicBezTo>
                    <a:pt x="3" y="13"/>
                    <a:pt x="5" y="13"/>
                    <a:pt x="6" y="11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2"/>
                    <a:pt x="12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1" name="Freeform 215"/>
            <p:cNvSpPr/>
            <p:nvPr/>
          </p:nvSpPr>
          <p:spPr bwMode="auto">
            <a:xfrm>
              <a:off x="4573588" y="125412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6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7" y="12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2" name="Freeform 216"/>
            <p:cNvSpPr>
              <a:spLocks noEditPoints="1"/>
            </p:cNvSpPr>
            <p:nvPr/>
          </p:nvSpPr>
          <p:spPr bwMode="auto">
            <a:xfrm>
              <a:off x="4500563" y="1327150"/>
              <a:ext cx="146050" cy="16668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0" y="29"/>
                </a:cxn>
                <a:cxn ang="0">
                  <a:pos x="14" y="54"/>
                </a:cxn>
                <a:cxn ang="0">
                  <a:pos x="14" y="66"/>
                </a:cxn>
                <a:cxn ang="0">
                  <a:pos x="44" y="66"/>
                </a:cxn>
                <a:cxn ang="0">
                  <a:pos x="44" y="54"/>
                </a:cxn>
                <a:cxn ang="0">
                  <a:pos x="58" y="29"/>
                </a:cxn>
                <a:cxn ang="0">
                  <a:pos x="29" y="0"/>
                </a:cxn>
                <a:cxn ang="0">
                  <a:pos x="40" y="48"/>
                </a:cxn>
                <a:cxn ang="0">
                  <a:pos x="36" y="50"/>
                </a:cxn>
                <a:cxn ang="0">
                  <a:pos x="36" y="54"/>
                </a:cxn>
                <a:cxn ang="0">
                  <a:pos x="36" y="58"/>
                </a:cxn>
                <a:cxn ang="0">
                  <a:pos x="22" y="58"/>
                </a:cxn>
                <a:cxn ang="0">
                  <a:pos x="22" y="54"/>
                </a:cxn>
                <a:cxn ang="0">
                  <a:pos x="22" y="50"/>
                </a:cxn>
                <a:cxn ang="0">
                  <a:pos x="18" y="48"/>
                </a:cxn>
                <a:cxn ang="0">
                  <a:pos x="7" y="29"/>
                </a:cxn>
                <a:cxn ang="0">
                  <a:pos x="29" y="8"/>
                </a:cxn>
                <a:cxn ang="0">
                  <a:pos x="51" y="29"/>
                </a:cxn>
                <a:cxn ang="0">
                  <a:pos x="40" y="48"/>
                </a:cxn>
              </a:cxnLst>
              <a:rect l="0" t="0" r="r" b="b"/>
              <a:pathLst>
                <a:path w="58" h="66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0"/>
                    <a:pt x="6" y="49"/>
                    <a:pt x="14" y="54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52" y="49"/>
                    <a:pt x="58" y="40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40" y="48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1" y="44"/>
                    <a:pt x="7" y="37"/>
                    <a:pt x="7" y="29"/>
                  </a:cubicBezTo>
                  <a:cubicBezTo>
                    <a:pt x="7" y="17"/>
                    <a:pt x="17" y="8"/>
                    <a:pt x="29" y="8"/>
                  </a:cubicBezTo>
                  <a:cubicBezTo>
                    <a:pt x="41" y="8"/>
                    <a:pt x="51" y="17"/>
                    <a:pt x="51" y="29"/>
                  </a:cubicBezTo>
                  <a:cubicBezTo>
                    <a:pt x="51" y="37"/>
                    <a:pt x="47" y="44"/>
                    <a:pt x="40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3" name="Freeform 217"/>
            <p:cNvSpPr/>
            <p:nvPr/>
          </p:nvSpPr>
          <p:spPr bwMode="auto">
            <a:xfrm>
              <a:off x="4535488" y="1511300"/>
              <a:ext cx="76200" cy="38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8" y="7"/>
                </a:cxn>
                <a:cxn ang="0">
                  <a:pos x="8" y="8"/>
                </a:cxn>
                <a:cxn ang="0">
                  <a:pos x="15" y="15"/>
                </a:cxn>
                <a:cxn ang="0">
                  <a:pos x="22" y="8"/>
                </a:cxn>
                <a:cxn ang="0">
                  <a:pos x="22" y="7"/>
                </a:cxn>
                <a:cxn ang="0">
                  <a:pos x="30" y="7"/>
                </a:cxn>
                <a:cxn ang="0">
                  <a:pos x="30" y="0"/>
                </a:cxn>
                <a:cxn ang="0">
                  <a:pos x="0" y="0"/>
                </a:cxn>
                <a:cxn ang="0">
                  <a:pos x="0" y="7"/>
                </a:cxn>
              </a:cxnLst>
              <a:rect l="0" t="0" r="r" b="b"/>
              <a:pathLst>
                <a:path w="30" h="15">
                  <a:moveTo>
                    <a:pt x="0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11" y="15"/>
                    <a:pt x="15" y="15"/>
                  </a:cubicBezTo>
                  <a:cubicBezTo>
                    <a:pt x="19" y="15"/>
                    <a:pt x="22" y="12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6" name="Group 327"/>
          <p:cNvGrpSpPr/>
          <p:nvPr/>
        </p:nvGrpSpPr>
        <p:grpSpPr>
          <a:xfrm>
            <a:off x="7363414" y="4722173"/>
            <a:ext cx="349034" cy="350931"/>
            <a:chOff x="4427538" y="2427288"/>
            <a:chExt cx="292101" cy="293688"/>
          </a:xfrm>
          <a:solidFill>
            <a:srgbClr val="FFFFFF"/>
          </a:solidFill>
        </p:grpSpPr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4427538" y="2519363"/>
              <a:ext cx="201613" cy="201613"/>
            </a:xfrm>
            <a:custGeom>
              <a:avLst/>
              <a:gdLst/>
              <a:ahLst/>
              <a:cxnLst>
                <a:cxn ang="0">
                  <a:pos x="75" y="32"/>
                </a:cxn>
                <a:cxn ang="0">
                  <a:pos x="64" y="32"/>
                </a:cxn>
                <a:cxn ang="0">
                  <a:pos x="61" y="26"/>
                </a:cxn>
                <a:cxn ang="0">
                  <a:pos x="69" y="19"/>
                </a:cxn>
                <a:cxn ang="0">
                  <a:pos x="69" y="13"/>
                </a:cxn>
                <a:cxn ang="0">
                  <a:pos x="66" y="10"/>
                </a:cxn>
                <a:cxn ang="0">
                  <a:pos x="59" y="10"/>
                </a:cxn>
                <a:cxn ang="0">
                  <a:pos x="52" y="17"/>
                </a:cxn>
                <a:cxn ang="0">
                  <a:pos x="45" y="14"/>
                </a:cxn>
                <a:cxn ang="0">
                  <a:pos x="45" y="5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2" y="5"/>
                </a:cxn>
                <a:cxn ang="0">
                  <a:pos x="32" y="14"/>
                </a:cxn>
                <a:cxn ang="0">
                  <a:pos x="25" y="17"/>
                </a:cxn>
                <a:cxn ang="0">
                  <a:pos x="19" y="11"/>
                </a:cxn>
                <a:cxn ang="0">
                  <a:pos x="12" y="11"/>
                </a:cxn>
                <a:cxn ang="0">
                  <a:pos x="9" y="14"/>
                </a:cxn>
                <a:cxn ang="0">
                  <a:pos x="9" y="21"/>
                </a:cxn>
                <a:cxn ang="0">
                  <a:pos x="16" y="27"/>
                </a:cxn>
                <a:cxn ang="0">
                  <a:pos x="13" y="35"/>
                </a:cxn>
                <a:cxn ang="0">
                  <a:pos x="4" y="35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4" y="48"/>
                </a:cxn>
                <a:cxn ang="0">
                  <a:pos x="13" y="48"/>
                </a:cxn>
                <a:cxn ang="0">
                  <a:pos x="17" y="55"/>
                </a:cxn>
                <a:cxn ang="0">
                  <a:pos x="11" y="61"/>
                </a:cxn>
                <a:cxn ang="0">
                  <a:pos x="11" y="68"/>
                </a:cxn>
                <a:cxn ang="0">
                  <a:pos x="14" y="71"/>
                </a:cxn>
                <a:cxn ang="0">
                  <a:pos x="20" y="71"/>
                </a:cxn>
                <a:cxn ang="0">
                  <a:pos x="27" y="64"/>
                </a:cxn>
                <a:cxn ang="0">
                  <a:pos x="34" y="66"/>
                </a:cxn>
                <a:cxn ang="0">
                  <a:pos x="34" y="76"/>
                </a:cxn>
                <a:cxn ang="0">
                  <a:pos x="39" y="80"/>
                </a:cxn>
                <a:cxn ang="0">
                  <a:pos x="43" y="80"/>
                </a:cxn>
                <a:cxn ang="0">
                  <a:pos x="48" y="76"/>
                </a:cxn>
                <a:cxn ang="0">
                  <a:pos x="48" y="65"/>
                </a:cxn>
                <a:cxn ang="0">
                  <a:pos x="54" y="62"/>
                </a:cxn>
                <a:cxn ang="0">
                  <a:pos x="61" y="69"/>
                </a:cxn>
                <a:cxn ang="0">
                  <a:pos x="67" y="69"/>
                </a:cxn>
                <a:cxn ang="0">
                  <a:pos x="70" y="66"/>
                </a:cxn>
                <a:cxn ang="0">
                  <a:pos x="70" y="60"/>
                </a:cxn>
                <a:cxn ang="0">
                  <a:pos x="63" y="52"/>
                </a:cxn>
                <a:cxn ang="0">
                  <a:pos x="65" y="46"/>
                </a:cxn>
                <a:cxn ang="0">
                  <a:pos x="75" y="46"/>
                </a:cxn>
                <a:cxn ang="0">
                  <a:pos x="80" y="41"/>
                </a:cxn>
                <a:cxn ang="0">
                  <a:pos x="80" y="37"/>
                </a:cxn>
                <a:cxn ang="0">
                  <a:pos x="75" y="32"/>
                </a:cxn>
                <a:cxn ang="0">
                  <a:pos x="39" y="51"/>
                </a:cxn>
                <a:cxn ang="0">
                  <a:pos x="28" y="40"/>
                </a:cxn>
                <a:cxn ang="0">
                  <a:pos x="39" y="29"/>
                </a:cxn>
                <a:cxn ang="0">
                  <a:pos x="50" y="40"/>
                </a:cxn>
                <a:cxn ang="0">
                  <a:pos x="39" y="51"/>
                </a:cxn>
              </a:cxnLst>
              <a:rect l="0" t="0" r="r" b="b"/>
              <a:pathLst>
                <a:path w="80" h="80">
                  <a:moveTo>
                    <a:pt x="75" y="32"/>
                  </a:moveTo>
                  <a:cubicBezTo>
                    <a:pt x="64" y="32"/>
                    <a:pt x="64" y="32"/>
                    <a:pt x="64" y="32"/>
                  </a:cubicBezTo>
                  <a:cubicBezTo>
                    <a:pt x="64" y="30"/>
                    <a:pt x="63" y="28"/>
                    <a:pt x="61" y="2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1" y="17"/>
                    <a:pt x="71" y="14"/>
                    <a:pt x="69" y="1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8"/>
                    <a:pt x="61" y="8"/>
                    <a:pt x="59" y="10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0" y="16"/>
                    <a:pt x="48" y="15"/>
                    <a:pt x="45" y="14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5"/>
                    <a:pt x="27" y="16"/>
                    <a:pt x="25" y="17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9"/>
                    <a:pt x="14" y="9"/>
                    <a:pt x="12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6"/>
                    <a:pt x="8" y="19"/>
                    <a:pt x="9" y="21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9"/>
                    <a:pt x="13" y="32"/>
                    <a:pt x="1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4" y="51"/>
                    <a:pt x="15" y="53"/>
                    <a:pt x="17" y="55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9" y="63"/>
                    <a:pt x="9" y="66"/>
                    <a:pt x="11" y="68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2"/>
                    <a:pt x="19" y="72"/>
                    <a:pt x="20" y="7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9" y="65"/>
                    <a:pt x="32" y="66"/>
                    <a:pt x="34" y="6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6" y="80"/>
                    <a:pt x="39" y="80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6" y="80"/>
                    <a:pt x="48" y="78"/>
                    <a:pt x="48" y="76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0" y="64"/>
                    <a:pt x="52" y="63"/>
                    <a:pt x="54" y="62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3" y="71"/>
                    <a:pt x="66" y="71"/>
                    <a:pt x="67" y="69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2" y="64"/>
                    <a:pt x="72" y="62"/>
                    <a:pt x="70" y="60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4" y="50"/>
                    <a:pt x="64" y="48"/>
                    <a:pt x="65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8" y="46"/>
                    <a:pt x="80" y="44"/>
                    <a:pt x="80" y="41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4"/>
                    <a:pt x="78" y="32"/>
                    <a:pt x="75" y="32"/>
                  </a:cubicBezTo>
                  <a:close/>
                  <a:moveTo>
                    <a:pt x="39" y="51"/>
                  </a:moveTo>
                  <a:cubicBezTo>
                    <a:pt x="33" y="51"/>
                    <a:pt x="28" y="46"/>
                    <a:pt x="28" y="40"/>
                  </a:cubicBezTo>
                  <a:cubicBezTo>
                    <a:pt x="28" y="34"/>
                    <a:pt x="33" y="29"/>
                    <a:pt x="39" y="29"/>
                  </a:cubicBezTo>
                  <a:cubicBezTo>
                    <a:pt x="45" y="29"/>
                    <a:pt x="50" y="34"/>
                    <a:pt x="50" y="40"/>
                  </a:cubicBezTo>
                  <a:cubicBezTo>
                    <a:pt x="50" y="46"/>
                    <a:pt x="45" y="51"/>
                    <a:pt x="39" y="5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8" name="Freeform 59"/>
            <p:cNvSpPr>
              <a:spLocks noEditPoints="1"/>
            </p:cNvSpPr>
            <p:nvPr/>
          </p:nvSpPr>
          <p:spPr bwMode="auto">
            <a:xfrm>
              <a:off x="4591051" y="2427288"/>
              <a:ext cx="128588" cy="128588"/>
            </a:xfrm>
            <a:custGeom>
              <a:avLst/>
              <a:gdLst/>
              <a:ahLst/>
              <a:cxnLst>
                <a:cxn ang="0">
                  <a:pos x="48" y="20"/>
                </a:cxn>
                <a:cxn ang="0">
                  <a:pos x="41" y="20"/>
                </a:cxn>
                <a:cxn ang="0">
                  <a:pos x="39" y="17"/>
                </a:cxn>
                <a:cxn ang="0">
                  <a:pos x="44" y="12"/>
                </a:cxn>
                <a:cxn ang="0">
                  <a:pos x="44" y="8"/>
                </a:cxn>
                <a:cxn ang="0">
                  <a:pos x="42" y="6"/>
                </a:cxn>
                <a:cxn ang="0">
                  <a:pos x="38" y="6"/>
                </a:cxn>
                <a:cxn ang="0">
                  <a:pos x="33" y="11"/>
                </a:cxn>
                <a:cxn ang="0">
                  <a:pos x="29" y="9"/>
                </a:cxn>
                <a:cxn ang="0">
                  <a:pos x="29" y="3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1" y="3"/>
                </a:cxn>
                <a:cxn ang="0">
                  <a:pos x="21" y="9"/>
                </a:cxn>
                <a:cxn ang="0">
                  <a:pos x="16" y="11"/>
                </a:cxn>
                <a:cxn ang="0">
                  <a:pos x="12" y="7"/>
                </a:cxn>
                <a:cxn ang="0">
                  <a:pos x="8" y="7"/>
                </a:cxn>
                <a:cxn ang="0">
                  <a:pos x="6" y="9"/>
                </a:cxn>
                <a:cxn ang="0">
                  <a:pos x="6" y="13"/>
                </a:cxn>
                <a:cxn ang="0">
                  <a:pos x="10" y="17"/>
                </a:cxn>
                <a:cxn ang="0">
                  <a:pos x="8" y="22"/>
                </a:cxn>
                <a:cxn ang="0">
                  <a:pos x="3" y="22"/>
                </a:cxn>
                <a:cxn ang="0">
                  <a:pos x="0" y="25"/>
                </a:cxn>
                <a:cxn ang="0">
                  <a:pos x="0" y="27"/>
                </a:cxn>
                <a:cxn ang="0">
                  <a:pos x="3" y="30"/>
                </a:cxn>
                <a:cxn ang="0">
                  <a:pos x="9" y="30"/>
                </a:cxn>
                <a:cxn ang="0">
                  <a:pos x="11" y="35"/>
                </a:cxn>
                <a:cxn ang="0">
                  <a:pos x="7" y="39"/>
                </a:cxn>
                <a:cxn ang="0">
                  <a:pos x="7" y="43"/>
                </a:cxn>
                <a:cxn ang="0">
                  <a:pos x="9" y="45"/>
                </a:cxn>
                <a:cxn ang="0">
                  <a:pos x="13" y="45"/>
                </a:cxn>
                <a:cxn ang="0">
                  <a:pos x="17" y="41"/>
                </a:cxn>
                <a:cxn ang="0">
                  <a:pos x="22" y="42"/>
                </a:cxn>
                <a:cxn ang="0">
                  <a:pos x="22" y="48"/>
                </a:cxn>
                <a:cxn ang="0">
                  <a:pos x="25" y="51"/>
                </a:cxn>
                <a:cxn ang="0">
                  <a:pos x="28" y="51"/>
                </a:cxn>
                <a:cxn ang="0">
                  <a:pos x="31" y="48"/>
                </a:cxn>
                <a:cxn ang="0">
                  <a:pos x="31" y="41"/>
                </a:cxn>
                <a:cxn ang="0">
                  <a:pos x="35" y="39"/>
                </a:cxn>
                <a:cxn ang="0">
                  <a:pos x="39" y="44"/>
                </a:cxn>
                <a:cxn ang="0">
                  <a:pos x="43" y="44"/>
                </a:cxn>
                <a:cxn ang="0">
                  <a:pos x="45" y="42"/>
                </a:cxn>
                <a:cxn ang="0">
                  <a:pos x="45" y="38"/>
                </a:cxn>
                <a:cxn ang="0">
                  <a:pos x="40" y="33"/>
                </a:cxn>
                <a:cxn ang="0">
                  <a:pos x="42" y="29"/>
                </a:cxn>
                <a:cxn ang="0">
                  <a:pos x="48" y="29"/>
                </a:cxn>
                <a:cxn ang="0">
                  <a:pos x="51" y="26"/>
                </a:cxn>
                <a:cxn ang="0">
                  <a:pos x="51" y="23"/>
                </a:cxn>
                <a:cxn ang="0">
                  <a:pos x="48" y="20"/>
                </a:cxn>
                <a:cxn ang="0">
                  <a:pos x="25" y="32"/>
                </a:cxn>
                <a:cxn ang="0">
                  <a:pos x="18" y="25"/>
                </a:cxn>
                <a:cxn ang="0">
                  <a:pos x="25" y="18"/>
                </a:cxn>
                <a:cxn ang="0">
                  <a:pos x="32" y="25"/>
                </a:cxn>
                <a:cxn ang="0">
                  <a:pos x="25" y="32"/>
                </a:cxn>
              </a:cxnLst>
              <a:rect l="0" t="0" r="r" b="b"/>
              <a:pathLst>
                <a:path w="51" h="51">
                  <a:moveTo>
                    <a:pt x="48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19"/>
                    <a:pt x="40" y="18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9"/>
                    <a:pt x="44" y="8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5"/>
                    <a:pt x="39" y="5"/>
                    <a:pt x="38" y="6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0"/>
                    <a:pt x="31" y="9"/>
                    <a:pt x="29" y="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1" y="3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8" y="10"/>
                    <a:pt x="16" y="1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9" y="6"/>
                    <a:pt x="8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6" y="13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8"/>
                    <a:pt x="9" y="20"/>
                    <a:pt x="8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3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0"/>
                    <a:pt x="3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2"/>
                    <a:pt x="10" y="34"/>
                    <a:pt x="11" y="3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6" y="42"/>
                    <a:pt x="7" y="43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6"/>
                    <a:pt x="12" y="46"/>
                    <a:pt x="13" y="45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9" y="41"/>
                    <a:pt x="20" y="42"/>
                    <a:pt x="22" y="42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49"/>
                    <a:pt x="23" y="51"/>
                    <a:pt x="25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49"/>
                    <a:pt x="31" y="48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3" y="40"/>
                    <a:pt x="35" y="3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40" y="45"/>
                    <a:pt x="42" y="45"/>
                    <a:pt x="43" y="44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6" y="41"/>
                    <a:pt x="46" y="39"/>
                    <a:pt x="45" y="38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2"/>
                    <a:pt x="41" y="30"/>
                    <a:pt x="42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0" y="29"/>
                    <a:pt x="51" y="28"/>
                    <a:pt x="51" y="26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1" y="22"/>
                    <a:pt x="50" y="20"/>
                    <a:pt x="48" y="20"/>
                  </a:cubicBezTo>
                  <a:close/>
                  <a:moveTo>
                    <a:pt x="25" y="32"/>
                  </a:moveTo>
                  <a:cubicBezTo>
                    <a:pt x="21" y="32"/>
                    <a:pt x="18" y="29"/>
                    <a:pt x="18" y="25"/>
                  </a:cubicBezTo>
                  <a:cubicBezTo>
                    <a:pt x="18" y="21"/>
                    <a:pt x="21" y="18"/>
                    <a:pt x="25" y="18"/>
                  </a:cubicBezTo>
                  <a:cubicBezTo>
                    <a:pt x="29" y="18"/>
                    <a:pt x="32" y="21"/>
                    <a:pt x="32" y="25"/>
                  </a:cubicBezTo>
                  <a:cubicBezTo>
                    <a:pt x="32" y="29"/>
                    <a:pt x="29" y="32"/>
                    <a:pt x="25" y="3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61" name="Group 326"/>
          <p:cNvGrpSpPr/>
          <p:nvPr/>
        </p:nvGrpSpPr>
        <p:grpSpPr>
          <a:xfrm>
            <a:off x="7448328" y="3204568"/>
            <a:ext cx="212725" cy="293688"/>
            <a:chOff x="5011738" y="2427288"/>
            <a:chExt cx="212725" cy="293688"/>
          </a:xfrm>
          <a:solidFill>
            <a:srgbClr val="FFFFFF"/>
          </a:solidFill>
        </p:grpSpPr>
        <p:sp>
          <p:nvSpPr>
            <p:cNvPr id="62" name="Freeform 63"/>
            <p:cNvSpPr>
              <a:spLocks noEditPoints="1"/>
            </p:cNvSpPr>
            <p:nvPr/>
          </p:nvSpPr>
          <p:spPr bwMode="auto">
            <a:xfrm>
              <a:off x="5011738" y="2427288"/>
              <a:ext cx="212725" cy="293688"/>
            </a:xfrm>
            <a:custGeom>
              <a:avLst/>
              <a:gdLst/>
              <a:ahLst/>
              <a:cxnLst>
                <a:cxn ang="0">
                  <a:pos x="78" y="11"/>
                </a:cxn>
                <a:cxn ang="0">
                  <a:pos x="84" y="11"/>
                </a:cxn>
                <a:cxn ang="0">
                  <a:pos x="84" y="0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7" y="11"/>
                </a:cxn>
                <a:cxn ang="0">
                  <a:pos x="30" y="52"/>
                </a:cxn>
                <a:cxn ang="0">
                  <a:pos x="30" y="64"/>
                </a:cxn>
                <a:cxn ang="0">
                  <a:pos x="8" y="105"/>
                </a:cxn>
                <a:cxn ang="0">
                  <a:pos x="0" y="105"/>
                </a:cxn>
                <a:cxn ang="0">
                  <a:pos x="0" y="116"/>
                </a:cxn>
                <a:cxn ang="0">
                  <a:pos x="84" y="116"/>
                </a:cxn>
                <a:cxn ang="0">
                  <a:pos x="84" y="105"/>
                </a:cxn>
                <a:cxn ang="0">
                  <a:pos x="78" y="105"/>
                </a:cxn>
                <a:cxn ang="0">
                  <a:pos x="55" y="64"/>
                </a:cxn>
                <a:cxn ang="0">
                  <a:pos x="55" y="52"/>
                </a:cxn>
                <a:cxn ang="0">
                  <a:pos x="78" y="11"/>
                </a:cxn>
                <a:cxn ang="0">
                  <a:pos x="52" y="69"/>
                </a:cxn>
                <a:cxn ang="0">
                  <a:pos x="72" y="105"/>
                </a:cxn>
                <a:cxn ang="0">
                  <a:pos x="67" y="105"/>
                </a:cxn>
                <a:cxn ang="0">
                  <a:pos x="56" y="93"/>
                </a:cxn>
                <a:cxn ang="0">
                  <a:pos x="43" y="77"/>
                </a:cxn>
                <a:cxn ang="0">
                  <a:pos x="30" y="93"/>
                </a:cxn>
                <a:cxn ang="0">
                  <a:pos x="20" y="105"/>
                </a:cxn>
                <a:cxn ang="0">
                  <a:pos x="13" y="105"/>
                </a:cxn>
                <a:cxn ang="0">
                  <a:pos x="34" y="69"/>
                </a:cxn>
                <a:cxn ang="0">
                  <a:pos x="36" y="69"/>
                </a:cxn>
                <a:cxn ang="0">
                  <a:pos x="36" y="48"/>
                </a:cxn>
                <a:cxn ang="0">
                  <a:pos x="34" y="47"/>
                </a:cxn>
                <a:cxn ang="0">
                  <a:pos x="13" y="11"/>
                </a:cxn>
                <a:cxn ang="0">
                  <a:pos x="72" y="11"/>
                </a:cxn>
                <a:cxn ang="0">
                  <a:pos x="52" y="47"/>
                </a:cxn>
                <a:cxn ang="0">
                  <a:pos x="49" y="48"/>
                </a:cxn>
                <a:cxn ang="0">
                  <a:pos x="49" y="69"/>
                </a:cxn>
                <a:cxn ang="0">
                  <a:pos x="52" y="69"/>
                </a:cxn>
              </a:cxnLst>
              <a:rect l="0" t="0" r="r" b="b"/>
              <a:pathLst>
                <a:path w="84" h="116">
                  <a:moveTo>
                    <a:pt x="78" y="11"/>
                  </a:moveTo>
                  <a:cubicBezTo>
                    <a:pt x="84" y="11"/>
                    <a:pt x="84" y="11"/>
                    <a:pt x="84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33"/>
                    <a:pt x="16" y="48"/>
                    <a:pt x="30" y="52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17" y="69"/>
                    <a:pt x="9" y="83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7" y="83"/>
                    <a:pt x="69" y="69"/>
                    <a:pt x="55" y="64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9" y="48"/>
                    <a:pt x="77" y="33"/>
                    <a:pt x="78" y="11"/>
                  </a:cubicBezTo>
                  <a:close/>
                  <a:moveTo>
                    <a:pt x="52" y="69"/>
                  </a:moveTo>
                  <a:cubicBezTo>
                    <a:pt x="67" y="73"/>
                    <a:pt x="72" y="90"/>
                    <a:pt x="72" y="105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4" y="90"/>
                    <a:pt x="18" y="73"/>
                    <a:pt x="34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18" y="43"/>
                    <a:pt x="14" y="27"/>
                    <a:pt x="13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27"/>
                    <a:pt x="67" y="43"/>
                    <a:pt x="52" y="47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69"/>
                    <a:pt x="49" y="69"/>
                    <a:pt x="49" y="69"/>
                  </a:cubicBezTo>
                  <a:lnTo>
                    <a:pt x="52" y="6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3" name="Freeform 64"/>
            <p:cNvSpPr/>
            <p:nvPr/>
          </p:nvSpPr>
          <p:spPr bwMode="auto">
            <a:xfrm>
              <a:off x="5092701" y="2516188"/>
              <a:ext cx="60325" cy="34925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0" y="0"/>
                </a:cxn>
                <a:cxn ang="0">
                  <a:pos x="9" y="11"/>
                </a:cxn>
                <a:cxn ang="0">
                  <a:pos x="19" y="22"/>
                </a:cxn>
                <a:cxn ang="0">
                  <a:pos x="29" y="11"/>
                </a:cxn>
                <a:cxn ang="0">
                  <a:pos x="38" y="0"/>
                </a:cxn>
              </a:cxnLst>
              <a:rect l="0" t="0" r="r" b="b"/>
              <a:pathLst>
                <a:path w="38" h="22">
                  <a:moveTo>
                    <a:pt x="38" y="0"/>
                  </a:moveTo>
                  <a:lnTo>
                    <a:pt x="0" y="0"/>
                  </a:lnTo>
                  <a:lnTo>
                    <a:pt x="9" y="11"/>
                  </a:lnTo>
                  <a:lnTo>
                    <a:pt x="19" y="22"/>
                  </a:lnTo>
                  <a:lnTo>
                    <a:pt x="29" y="1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67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45" name="Grupo 1"/>
          <p:cNvGrpSpPr/>
          <p:nvPr/>
        </p:nvGrpSpPr>
        <p:grpSpPr>
          <a:xfrm>
            <a:off x="3116982" y="2603019"/>
            <a:ext cx="2899557" cy="2874772"/>
            <a:chOff x="3101484" y="2603019"/>
            <a:chExt cx="2899557" cy="2874772"/>
          </a:xfrm>
        </p:grpSpPr>
        <p:cxnSp>
          <p:nvCxnSpPr>
            <p:cNvPr id="46" name="Conector recto 45"/>
            <p:cNvCxnSpPr>
              <a:stCxn id="51" idx="4"/>
            </p:cNvCxnSpPr>
            <p:nvPr/>
          </p:nvCxnSpPr>
          <p:spPr>
            <a:xfrm>
              <a:off x="3147978" y="2603019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/>
            <p:cNvCxnSpPr/>
            <p:nvPr/>
          </p:nvCxnSpPr>
          <p:spPr>
            <a:xfrm>
              <a:off x="3101484" y="4513101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/>
            <p:cNvCxnSpPr/>
            <p:nvPr/>
          </p:nvCxnSpPr>
          <p:spPr>
            <a:xfrm>
              <a:off x="5779280" y="3580875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/>
            <p:cNvCxnSpPr/>
            <p:nvPr/>
          </p:nvCxnSpPr>
          <p:spPr>
            <a:xfrm>
              <a:off x="5779280" y="5477790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Agrupar 49"/>
          <p:cNvGrpSpPr/>
          <p:nvPr/>
        </p:nvGrpSpPr>
        <p:grpSpPr>
          <a:xfrm>
            <a:off x="2557183" y="2307622"/>
            <a:ext cx="590795" cy="590795"/>
            <a:chOff x="2073331" y="3308995"/>
            <a:chExt cx="590795" cy="590795"/>
          </a:xfrm>
        </p:grpSpPr>
        <p:sp>
          <p:nvSpPr>
            <p:cNvPr id="51" name="Elipse 5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5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5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0" name="Agrupar 59"/>
          <p:cNvGrpSpPr/>
          <p:nvPr/>
        </p:nvGrpSpPr>
        <p:grpSpPr>
          <a:xfrm>
            <a:off x="2584952" y="4227452"/>
            <a:ext cx="590795" cy="590795"/>
            <a:chOff x="1114746" y="4818247"/>
            <a:chExt cx="590795" cy="590795"/>
          </a:xfrm>
        </p:grpSpPr>
        <p:sp>
          <p:nvSpPr>
            <p:cNvPr id="61" name="Elipse 6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6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6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5" name="Agrupar 64"/>
          <p:cNvGrpSpPr/>
          <p:nvPr/>
        </p:nvGrpSpPr>
        <p:grpSpPr>
          <a:xfrm>
            <a:off x="6015371" y="5192044"/>
            <a:ext cx="590795" cy="590795"/>
            <a:chOff x="6022053" y="4447017"/>
            <a:chExt cx="590795" cy="590795"/>
          </a:xfrm>
        </p:grpSpPr>
        <p:sp>
          <p:nvSpPr>
            <p:cNvPr id="66" name="Elipse 6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68" name="Agrupar 67"/>
          <p:cNvGrpSpPr/>
          <p:nvPr/>
        </p:nvGrpSpPr>
        <p:grpSpPr>
          <a:xfrm>
            <a:off x="5980446" y="3308497"/>
            <a:ext cx="590795" cy="590795"/>
            <a:chOff x="6641006" y="3787499"/>
            <a:chExt cx="590795" cy="590795"/>
          </a:xfrm>
        </p:grpSpPr>
        <p:sp>
          <p:nvSpPr>
            <p:cNvPr id="69" name="Elipse 6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7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7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3" name="Agrupar 72"/>
          <p:cNvGrpSpPr/>
          <p:nvPr/>
        </p:nvGrpSpPr>
        <p:grpSpPr>
          <a:xfrm>
            <a:off x="3346492" y="2066006"/>
            <a:ext cx="2456035" cy="4189325"/>
            <a:chOff x="3181284" y="2066006"/>
            <a:chExt cx="2456035" cy="4189325"/>
          </a:xfrm>
        </p:grpSpPr>
        <p:grpSp>
          <p:nvGrpSpPr>
            <p:cNvPr id="74" name="Agrupar 73"/>
            <p:cNvGrpSpPr/>
            <p:nvPr/>
          </p:nvGrpSpPr>
          <p:grpSpPr>
            <a:xfrm>
              <a:off x="3181284" y="4991560"/>
              <a:ext cx="2456035" cy="1263771"/>
              <a:chOff x="3181284" y="4991560"/>
              <a:chExt cx="2456035" cy="1263771"/>
            </a:xfrm>
          </p:grpSpPr>
          <p:sp>
            <p:nvSpPr>
              <p:cNvPr id="84" name="Combinar 3"/>
              <p:cNvSpPr/>
              <p:nvPr/>
            </p:nvSpPr>
            <p:spPr>
              <a:xfrm>
                <a:off x="3181284" y="4991560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F50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1F5080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5" name="CuadroTexto 84"/>
              <p:cNvSpPr txBox="1"/>
              <p:nvPr/>
            </p:nvSpPr>
            <p:spPr>
              <a:xfrm>
                <a:off x="3600784" y="5306928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04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5" name="Agrupar 74"/>
            <p:cNvGrpSpPr/>
            <p:nvPr/>
          </p:nvGrpSpPr>
          <p:grpSpPr>
            <a:xfrm>
              <a:off x="3181284" y="4019641"/>
              <a:ext cx="2456035" cy="1263771"/>
              <a:chOff x="3181284" y="4019641"/>
              <a:chExt cx="2456035" cy="1263771"/>
            </a:xfrm>
          </p:grpSpPr>
          <p:sp>
            <p:nvSpPr>
              <p:cNvPr id="82" name="Combinar 3"/>
              <p:cNvSpPr/>
              <p:nvPr/>
            </p:nvSpPr>
            <p:spPr>
              <a:xfrm>
                <a:off x="3181284" y="4019641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/>
              <p:cNvSpPr txBox="1"/>
              <p:nvPr/>
            </p:nvSpPr>
            <p:spPr>
              <a:xfrm>
                <a:off x="3600784" y="43165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03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6" name="Agrupar 75"/>
            <p:cNvGrpSpPr/>
            <p:nvPr/>
          </p:nvGrpSpPr>
          <p:grpSpPr>
            <a:xfrm>
              <a:off x="3181284" y="3037275"/>
              <a:ext cx="2456035" cy="1263771"/>
              <a:chOff x="3181284" y="3037275"/>
              <a:chExt cx="2456035" cy="1263771"/>
            </a:xfrm>
          </p:grpSpPr>
          <p:sp>
            <p:nvSpPr>
              <p:cNvPr id="80" name="Combinar 3"/>
              <p:cNvSpPr/>
              <p:nvPr/>
            </p:nvSpPr>
            <p:spPr>
              <a:xfrm>
                <a:off x="3181284" y="3037275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/>
              <p:cNvSpPr txBox="1"/>
              <p:nvPr/>
            </p:nvSpPr>
            <p:spPr>
              <a:xfrm>
                <a:off x="3600784" y="33317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02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7" name="Agrupar 76"/>
            <p:cNvGrpSpPr/>
            <p:nvPr/>
          </p:nvGrpSpPr>
          <p:grpSpPr>
            <a:xfrm>
              <a:off x="3181284" y="2066006"/>
              <a:ext cx="2456035" cy="1263771"/>
              <a:chOff x="3181284" y="2066006"/>
              <a:chExt cx="2456035" cy="1263771"/>
            </a:xfrm>
          </p:grpSpPr>
          <p:sp>
            <p:nvSpPr>
              <p:cNvPr id="78" name="Combinar 3"/>
              <p:cNvSpPr/>
              <p:nvPr/>
            </p:nvSpPr>
            <p:spPr>
              <a:xfrm>
                <a:off x="3181284" y="2066006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/>
              <p:cNvSpPr txBox="1"/>
              <p:nvPr/>
            </p:nvSpPr>
            <p:spPr>
              <a:xfrm>
                <a:off x="3600783" y="218761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01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</p:grpSp>
      <p:sp>
        <p:nvSpPr>
          <p:cNvPr id="86" name="Marcador de texto 1"/>
          <p:cNvSpPr>
            <a:spLocks noGrp="1"/>
          </p:cNvSpPr>
          <p:nvPr>
            <p:ph type="body" sz="quarter" idx="29"/>
          </p:nvPr>
        </p:nvSpPr>
        <p:spPr>
          <a:xfrm>
            <a:off x="548641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7" name="Marcador de texto 2"/>
          <p:cNvSpPr>
            <a:spLocks noGrp="1"/>
          </p:cNvSpPr>
          <p:nvPr>
            <p:ph type="body" sz="quarter" idx="30"/>
          </p:nvPr>
        </p:nvSpPr>
        <p:spPr>
          <a:xfrm>
            <a:off x="548641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88" name="Marcador de texto 34"/>
          <p:cNvSpPr>
            <a:spLocks noGrp="1"/>
          </p:cNvSpPr>
          <p:nvPr>
            <p:ph type="body" sz="quarter" idx="54"/>
          </p:nvPr>
        </p:nvSpPr>
        <p:spPr>
          <a:xfrm>
            <a:off x="548641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9" name="Marcador de texto 35"/>
          <p:cNvSpPr>
            <a:spLocks noGrp="1"/>
          </p:cNvSpPr>
          <p:nvPr>
            <p:ph type="body" sz="quarter" idx="55"/>
          </p:nvPr>
        </p:nvSpPr>
        <p:spPr>
          <a:xfrm>
            <a:off x="548641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0" name="Marcador de texto 38"/>
          <p:cNvSpPr>
            <a:spLocks noGrp="1"/>
          </p:cNvSpPr>
          <p:nvPr>
            <p:ph type="body" sz="quarter" idx="58"/>
          </p:nvPr>
        </p:nvSpPr>
        <p:spPr>
          <a:xfrm>
            <a:off x="6941824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1" name="Marcador de texto 39"/>
          <p:cNvSpPr>
            <a:spLocks noGrp="1"/>
          </p:cNvSpPr>
          <p:nvPr>
            <p:ph type="body" sz="quarter" idx="59"/>
          </p:nvPr>
        </p:nvSpPr>
        <p:spPr>
          <a:xfrm>
            <a:off x="6941824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2" name="Marcador de texto 40"/>
          <p:cNvSpPr>
            <a:spLocks noGrp="1"/>
          </p:cNvSpPr>
          <p:nvPr>
            <p:ph type="body" sz="quarter" idx="60"/>
          </p:nvPr>
        </p:nvSpPr>
        <p:spPr>
          <a:xfrm>
            <a:off x="6941824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3" name="Marcador de texto 41"/>
          <p:cNvSpPr>
            <a:spLocks noGrp="1"/>
          </p:cNvSpPr>
          <p:nvPr>
            <p:ph type="body" sz="quarter" idx="61"/>
          </p:nvPr>
        </p:nvSpPr>
        <p:spPr>
          <a:xfrm>
            <a:off x="6941824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Subtítulo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>
          <a:xfrm>
            <a:off x="703302" y="2485144"/>
            <a:ext cx="1708964" cy="498496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03301" y="3011101"/>
            <a:ext cx="2978673" cy="2708145"/>
          </a:xfrm>
        </p:spPr>
        <p:txBody>
          <a:bodyPr>
            <a:norm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2" name="Group 103"/>
          <p:cNvGrpSpPr/>
          <p:nvPr/>
        </p:nvGrpSpPr>
        <p:grpSpPr>
          <a:xfrm>
            <a:off x="4261606" y="3017287"/>
            <a:ext cx="4064109" cy="1934526"/>
            <a:chOff x="761786" y="1838540"/>
            <a:chExt cx="3669512" cy="1746697"/>
          </a:xfrm>
        </p:grpSpPr>
        <p:sp>
          <p:nvSpPr>
            <p:cNvPr id="13" name="Rectangle 104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05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rgbClr val="1F5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06"/>
            <p:cNvSpPr/>
            <p:nvPr/>
          </p:nvSpPr>
          <p:spPr>
            <a:xfrm>
              <a:off x="778090" y="1885964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16" name="Rectangle 107"/>
            <p:cNvSpPr/>
            <p:nvPr/>
          </p:nvSpPr>
          <p:spPr>
            <a:xfrm>
              <a:off x="761786" y="2131506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7" name="Rectangle 108"/>
            <p:cNvSpPr/>
            <p:nvPr/>
          </p:nvSpPr>
          <p:spPr>
            <a:xfrm>
              <a:off x="761786" y="2131506"/>
              <a:ext cx="2952000" cy="147923"/>
            </a:xfrm>
            <a:prstGeom prst="rect">
              <a:avLst/>
            </a:prstGeom>
            <a:solidFill>
              <a:srgbClr val="14A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Flowchart: Off-page Connector 109"/>
            <p:cNvSpPr/>
            <p:nvPr/>
          </p:nvSpPr>
          <p:spPr>
            <a:xfrm>
              <a:off x="3544317" y="1838540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90%</a:t>
              </a:r>
            </a:p>
          </p:txBody>
        </p:sp>
        <p:sp>
          <p:nvSpPr>
            <p:cNvPr id="19" name="Rectangle 110"/>
            <p:cNvSpPr/>
            <p:nvPr/>
          </p:nvSpPr>
          <p:spPr>
            <a:xfrm>
              <a:off x="794394" y="2538868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0" name="Rectangle 111"/>
            <p:cNvSpPr/>
            <p:nvPr/>
          </p:nvSpPr>
          <p:spPr>
            <a:xfrm>
              <a:off x="778090" y="2784410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1" name="Rectangle 112"/>
            <p:cNvSpPr/>
            <p:nvPr/>
          </p:nvSpPr>
          <p:spPr>
            <a:xfrm>
              <a:off x="778090" y="2784410"/>
              <a:ext cx="2124000" cy="147923"/>
            </a:xfrm>
            <a:prstGeom prst="rect">
              <a:avLst/>
            </a:prstGeom>
            <a:solidFill>
              <a:srgbClr val="1B6F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2" name="Flowchart: Off-page Connector 113"/>
            <p:cNvSpPr/>
            <p:nvPr/>
          </p:nvSpPr>
          <p:spPr>
            <a:xfrm>
              <a:off x="2721643" y="2489059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23" name="Rectangle 114"/>
            <p:cNvSpPr/>
            <p:nvPr/>
          </p:nvSpPr>
          <p:spPr>
            <a:xfrm>
              <a:off x="810698" y="3191772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4" name="Flowchart: Off-page Connector 115"/>
            <p:cNvSpPr/>
            <p:nvPr/>
          </p:nvSpPr>
          <p:spPr>
            <a:xfrm>
              <a:off x="4122290" y="3141963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100%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3699853" y="4586208"/>
            <a:ext cx="2057400" cy="365125"/>
          </a:xfrm>
        </p:spPr>
        <p:txBody>
          <a:bodyPr/>
          <a:lstStyle/>
          <a:p>
            <a:fld id="{C3E68EE0-02D4-7242-8DF0-77B97581CDC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1"/>
          </p:nvPr>
        </p:nvSpPr>
        <p:spPr>
          <a:xfrm>
            <a:off x="2178205" y="3760493"/>
            <a:ext cx="4876800" cy="554326"/>
          </a:xfrm>
        </p:spPr>
        <p:txBody>
          <a:bodyPr/>
          <a:lstStyle/>
          <a:p>
            <a:r>
              <a:rPr lang="es-ES" dirty="0"/>
              <a:t>A Data </a:t>
            </a:r>
            <a:r>
              <a:rPr lang="en-GB" dirty="0"/>
              <a:t>Process</a:t>
            </a:r>
            <a:r>
              <a:rPr lang="es-ES" dirty="0"/>
              <a:t> Project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>
          <a:xfrm>
            <a:off x="2322974" y="2312234"/>
            <a:ext cx="4863461" cy="1240264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Marcador de texto 98"/>
          <p:cNvSpPr>
            <a:spLocks noGrp="1"/>
          </p:cNvSpPr>
          <p:nvPr>
            <p:ph type="body" sz="quarter" idx="34"/>
          </p:nvPr>
        </p:nvSpPr>
        <p:spPr>
          <a:xfrm>
            <a:off x="5383269" y="1340015"/>
            <a:ext cx="3317713" cy="374461"/>
          </a:xfrm>
        </p:spPr>
        <p:txBody>
          <a:bodyPr/>
          <a:lstStyle/>
          <a:p>
            <a:pPr algn="r"/>
            <a:r>
              <a:rPr lang="es-ES" dirty="0"/>
              <a:t>Título de Proyecto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5"/>
          </p:nvPr>
        </p:nvSpPr>
        <p:spPr>
          <a:xfrm>
            <a:off x="5381521" y="1736975"/>
            <a:ext cx="3317713" cy="289823"/>
          </a:xfrm>
        </p:spPr>
        <p:txBody>
          <a:bodyPr/>
          <a:lstStyle/>
          <a:p>
            <a:pPr algn="r"/>
            <a:r>
              <a:rPr lang="es-ES" dirty="0"/>
              <a:t>Subtítulo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101" name="Agrupar 100"/>
          <p:cNvGrpSpPr/>
          <p:nvPr/>
        </p:nvGrpSpPr>
        <p:grpSpPr>
          <a:xfrm>
            <a:off x="538003" y="1353543"/>
            <a:ext cx="8205788" cy="3277025"/>
            <a:chOff x="538003" y="1353543"/>
            <a:chExt cx="8205788" cy="3277025"/>
          </a:xfrm>
        </p:grpSpPr>
        <p:grpSp>
          <p:nvGrpSpPr>
            <p:cNvPr id="133" name="Agrupar 132"/>
            <p:cNvGrpSpPr/>
            <p:nvPr/>
          </p:nvGrpSpPr>
          <p:grpSpPr>
            <a:xfrm>
              <a:off x="538003" y="1353543"/>
              <a:ext cx="2899204" cy="1451291"/>
              <a:chOff x="313478" y="1421658"/>
              <a:chExt cx="2899204" cy="1451291"/>
            </a:xfrm>
          </p:grpSpPr>
          <p:grpSp>
            <p:nvGrpSpPr>
              <p:cNvPr id="158" name="Agrupar 157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61" name="Rectángulo redondeado 160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4A7ED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 dirty="0"/>
                </a:p>
              </p:txBody>
            </p:sp>
            <p:grpSp>
              <p:nvGrpSpPr>
                <p:cNvPr id="162" name="Agrupar 161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63" name="Rectángulo redondeado 162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64" name="Rectángulo redondeado 163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sp>
            <p:nvSpPr>
              <p:cNvPr id="159" name="Elipse 158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01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60" name="Rectángulo 159"/>
              <p:cNvSpPr/>
              <p:nvPr/>
            </p:nvSpPr>
            <p:spPr>
              <a:xfrm>
                <a:off x="432753" y="2200347"/>
                <a:ext cx="1823889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4" name="Agrupar 133"/>
            <p:cNvGrpSpPr/>
            <p:nvPr/>
          </p:nvGrpSpPr>
          <p:grpSpPr>
            <a:xfrm>
              <a:off x="2292132" y="1957136"/>
              <a:ext cx="2917880" cy="1451291"/>
              <a:chOff x="294802" y="1421658"/>
              <a:chExt cx="2917880" cy="1451291"/>
            </a:xfrm>
          </p:grpSpPr>
          <p:grpSp>
            <p:nvGrpSpPr>
              <p:cNvPr id="151" name="Agrupar 150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54" name="Rectángulo redondeado 153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472DC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55" name="Agrupar 154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56" name="Rectángulo redondeado 155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7" name="Rectángulo redondeado 156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52" name="Elipse 151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02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53" name="Rectángulo 152"/>
              <p:cNvSpPr/>
              <p:nvPr/>
            </p:nvSpPr>
            <p:spPr>
              <a:xfrm>
                <a:off x="483837" y="2200347"/>
                <a:ext cx="1772805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5" name="Agrupar 134"/>
            <p:cNvGrpSpPr/>
            <p:nvPr/>
          </p:nvGrpSpPr>
          <p:grpSpPr>
            <a:xfrm>
              <a:off x="4075103" y="2573717"/>
              <a:ext cx="2917880" cy="1451291"/>
              <a:chOff x="294802" y="1421658"/>
              <a:chExt cx="2917880" cy="1451291"/>
            </a:xfrm>
          </p:grpSpPr>
          <p:grpSp>
            <p:nvGrpSpPr>
              <p:cNvPr id="144" name="Agrupar 143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47" name="Rectángulo redondeado 146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8459A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8" name="Agrupar 147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49" name="Rectángulo redondeado 148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0" name="Rectángulo redondeado 149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45" name="Elipse 144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03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46" name="Rectángulo 145"/>
              <p:cNvSpPr/>
              <p:nvPr/>
            </p:nvSpPr>
            <p:spPr>
              <a:xfrm>
                <a:off x="473671" y="2200347"/>
                <a:ext cx="17829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6" name="Agrupar 135"/>
            <p:cNvGrpSpPr/>
            <p:nvPr/>
          </p:nvGrpSpPr>
          <p:grpSpPr>
            <a:xfrm>
              <a:off x="5844587" y="3179277"/>
              <a:ext cx="2899204" cy="1451291"/>
              <a:chOff x="313478" y="1421658"/>
              <a:chExt cx="2899204" cy="1451291"/>
            </a:xfrm>
          </p:grpSpPr>
          <p:grpSp>
            <p:nvGrpSpPr>
              <p:cNvPr id="137" name="Agrupar 136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40" name="Rectángulo redondeado 139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F5080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1" name="Agrupar 140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42" name="Rectángulo redondeado 141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43" name="Rectángulo redondeado 142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38" name="Elipse 137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04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39" name="Rectángulo 138"/>
              <p:cNvSpPr/>
              <p:nvPr/>
            </p:nvSpPr>
            <p:spPr>
              <a:xfrm>
                <a:off x="499471" y="2200347"/>
                <a:ext cx="17571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</p:grpSp>
      <p:sp>
        <p:nvSpPr>
          <p:cNvPr id="165" name="Marcador de texto 11"/>
          <p:cNvSpPr>
            <a:spLocks noGrp="1"/>
          </p:cNvSpPr>
          <p:nvPr>
            <p:ph type="body" sz="quarter" idx="27"/>
          </p:nvPr>
        </p:nvSpPr>
        <p:spPr>
          <a:xfrm>
            <a:off x="478005" y="3518130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6" name="Marcador de texto 12"/>
          <p:cNvSpPr>
            <a:spLocks noGrp="1"/>
          </p:cNvSpPr>
          <p:nvPr>
            <p:ph type="body" sz="quarter" idx="28"/>
          </p:nvPr>
        </p:nvSpPr>
        <p:spPr>
          <a:xfrm>
            <a:off x="478006" y="3819368"/>
            <a:ext cx="1469834" cy="1077218"/>
          </a:xfrm>
        </p:spPr>
        <p:txBody>
          <a:bodyPr>
            <a:sp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</p:txBody>
      </p:sp>
      <p:sp>
        <p:nvSpPr>
          <p:cNvPr id="167" name="Marcador de texto 15"/>
          <p:cNvSpPr>
            <a:spLocks noGrp="1"/>
          </p:cNvSpPr>
          <p:nvPr>
            <p:ph type="body" sz="quarter" idx="36"/>
          </p:nvPr>
        </p:nvSpPr>
        <p:spPr>
          <a:xfrm>
            <a:off x="2292131" y="4074768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8" name="Marcador de texto 16"/>
          <p:cNvSpPr>
            <a:spLocks noGrp="1"/>
          </p:cNvSpPr>
          <p:nvPr>
            <p:ph type="body" sz="quarter" idx="37"/>
          </p:nvPr>
        </p:nvSpPr>
        <p:spPr>
          <a:xfrm>
            <a:off x="2292131" y="4376006"/>
            <a:ext cx="1658363" cy="1467068"/>
          </a:xfrm>
        </p:spPr>
        <p:txBody>
          <a:bodyPr wrap="square">
            <a:spAutoFit/>
          </a:bodyPr>
          <a:lstStyle/>
          <a:p>
            <a:r>
              <a:rPr lang="es-ES" sz="1100" b="1" dirty="0" err="1"/>
              <a:t>Lorem</a:t>
            </a:r>
            <a:r>
              <a:rPr lang="es-ES" sz="1100" b="1" dirty="0"/>
              <a:t> </a:t>
            </a:r>
            <a:r>
              <a:rPr lang="es-ES" sz="1100" b="1" dirty="0" err="1"/>
              <a:t>Impsum</a:t>
            </a:r>
            <a:r>
              <a:rPr lang="es-ES" sz="1100" b="1" dirty="0"/>
              <a:t> </a:t>
            </a:r>
            <a:r>
              <a:rPr lang="es-ES" sz="1100" dirty="0"/>
              <a:t>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amet</a:t>
            </a:r>
            <a:r>
              <a:rPr lang="es-ES" sz="1100" dirty="0"/>
              <a:t>, </a:t>
            </a:r>
            <a:r>
              <a:rPr lang="es-ES" sz="1100" dirty="0" err="1"/>
              <a:t>consectetur</a:t>
            </a:r>
            <a:r>
              <a:rPr lang="es-ES" sz="1100" dirty="0"/>
              <a:t> </a:t>
            </a:r>
            <a:r>
              <a:rPr lang="es-ES" sz="1100" dirty="0" err="1"/>
              <a:t>adipiscing</a:t>
            </a:r>
            <a:r>
              <a:rPr lang="es-ES" sz="1100" dirty="0"/>
              <a:t> </a:t>
            </a:r>
            <a:r>
              <a:rPr lang="es-ES" sz="1100" dirty="0" err="1"/>
              <a:t>elit</a:t>
            </a:r>
            <a:r>
              <a:rPr lang="es-ES" sz="1100" dirty="0"/>
              <a:t>, </a:t>
            </a:r>
            <a:r>
              <a:rPr lang="es-ES" sz="1100" dirty="0" err="1"/>
              <a:t>Proin</a:t>
            </a:r>
            <a:r>
              <a:rPr lang="es-ES" sz="1100" dirty="0"/>
              <a:t> </a:t>
            </a:r>
            <a:r>
              <a:rPr lang="es-ES" sz="1100" dirty="0" err="1"/>
              <a:t>velit</a:t>
            </a:r>
            <a:r>
              <a:rPr lang="es-ES" sz="1100" dirty="0"/>
              <a:t> </a:t>
            </a:r>
            <a:r>
              <a:rPr lang="es-ES" sz="1100" dirty="0" err="1"/>
              <a:t>purus</a:t>
            </a:r>
            <a:r>
              <a:rPr lang="es-ES" sz="1100" dirty="0"/>
              <a:t>, </a:t>
            </a:r>
            <a:r>
              <a:rPr lang="es-ES" sz="1100" dirty="0" err="1"/>
              <a:t>sagittis</a:t>
            </a:r>
            <a:r>
              <a:rPr lang="es-ES" sz="1100" dirty="0"/>
              <a:t> et vehicula ut, </a:t>
            </a:r>
            <a:r>
              <a:rPr lang="es-ES" sz="1100" dirty="0" err="1"/>
              <a:t>fringilla</a:t>
            </a:r>
            <a:r>
              <a:rPr lang="es-ES" sz="1100" dirty="0"/>
              <a:t>.</a:t>
            </a:r>
          </a:p>
          <a:p>
            <a:endParaRPr lang="es-ES" dirty="0"/>
          </a:p>
        </p:txBody>
      </p:sp>
      <p:sp>
        <p:nvSpPr>
          <p:cNvPr id="169" name="Marcador de texto 17"/>
          <p:cNvSpPr>
            <a:spLocks noGrp="1"/>
          </p:cNvSpPr>
          <p:nvPr>
            <p:ph type="body" sz="quarter" idx="38"/>
          </p:nvPr>
        </p:nvSpPr>
        <p:spPr>
          <a:xfrm>
            <a:off x="4062325" y="4656689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0" name="Marcador de texto 18"/>
          <p:cNvSpPr>
            <a:spLocks noGrp="1"/>
          </p:cNvSpPr>
          <p:nvPr>
            <p:ph type="body" sz="quarter" idx="39"/>
          </p:nvPr>
        </p:nvSpPr>
        <p:spPr>
          <a:xfrm>
            <a:off x="4062326" y="4957927"/>
            <a:ext cx="1469834" cy="1045426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71" name="Marcador de texto 19"/>
          <p:cNvSpPr>
            <a:spLocks noGrp="1"/>
          </p:cNvSpPr>
          <p:nvPr>
            <p:ph type="body" sz="quarter" idx="40"/>
          </p:nvPr>
        </p:nvSpPr>
        <p:spPr>
          <a:xfrm>
            <a:off x="5855738" y="5333301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2" name="Marcador de texto 20"/>
          <p:cNvSpPr>
            <a:spLocks noGrp="1"/>
          </p:cNvSpPr>
          <p:nvPr>
            <p:ph type="body" sz="quarter" idx="41"/>
          </p:nvPr>
        </p:nvSpPr>
        <p:spPr>
          <a:xfrm>
            <a:off x="5855739" y="5634539"/>
            <a:ext cx="1932012" cy="105157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73" name="Agrupar 172"/>
          <p:cNvGrpSpPr/>
          <p:nvPr/>
        </p:nvGrpSpPr>
        <p:grpSpPr>
          <a:xfrm>
            <a:off x="478006" y="2734273"/>
            <a:ext cx="590795" cy="590795"/>
            <a:chOff x="2073331" y="3308995"/>
            <a:chExt cx="590795" cy="590795"/>
          </a:xfrm>
        </p:grpSpPr>
        <p:sp>
          <p:nvSpPr>
            <p:cNvPr id="174" name="Elipse 173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75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176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3" name="Agrupar 182"/>
          <p:cNvGrpSpPr/>
          <p:nvPr/>
        </p:nvGrpSpPr>
        <p:grpSpPr>
          <a:xfrm>
            <a:off x="4062326" y="3970345"/>
            <a:ext cx="590795" cy="590795"/>
            <a:chOff x="1114746" y="4818247"/>
            <a:chExt cx="590795" cy="590795"/>
          </a:xfrm>
        </p:grpSpPr>
        <p:sp>
          <p:nvSpPr>
            <p:cNvPr id="184" name="Elipse 183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85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186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8" name="Agrupar 187"/>
          <p:cNvGrpSpPr/>
          <p:nvPr/>
        </p:nvGrpSpPr>
        <p:grpSpPr>
          <a:xfrm>
            <a:off x="5855739" y="4644305"/>
            <a:ext cx="590795" cy="590795"/>
            <a:chOff x="6022053" y="4447017"/>
            <a:chExt cx="590795" cy="590795"/>
          </a:xfrm>
        </p:grpSpPr>
        <p:sp>
          <p:nvSpPr>
            <p:cNvPr id="189" name="Elipse 188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90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191" name="Agrupar 190"/>
          <p:cNvGrpSpPr/>
          <p:nvPr/>
        </p:nvGrpSpPr>
        <p:grpSpPr>
          <a:xfrm>
            <a:off x="2292132" y="3325068"/>
            <a:ext cx="590795" cy="590795"/>
            <a:chOff x="6641006" y="3787499"/>
            <a:chExt cx="590795" cy="590795"/>
          </a:xfrm>
        </p:grpSpPr>
        <p:sp>
          <p:nvSpPr>
            <p:cNvPr id="192" name="Elipse 191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93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194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64"/>
          </p:nvPr>
        </p:nvSpPr>
        <p:spPr/>
        <p:txBody>
          <a:bodyPr>
            <a:normAutofit/>
          </a:bodyPr>
          <a:lstStyle/>
          <a:p>
            <a:r>
              <a:rPr lang="es-ES" dirty="0"/>
              <a:t>TÍTULO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Marcador de texto 159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6" name="Marcador de texto 159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7" name="Marcador de texto 159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8" name="Marcador de texto 159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9" name="Marcador de texto 159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 DE MAPA</a:t>
            </a:r>
          </a:p>
        </p:txBody>
      </p:sp>
      <p:sp>
        <p:nvSpPr>
          <p:cNvPr id="1600" name="Marcador de texto 1599"/>
          <p:cNvSpPr>
            <a:spLocks noGrp="1"/>
          </p:cNvSpPr>
          <p:nvPr>
            <p:ph type="body" sz="quarter" idx="35"/>
          </p:nvPr>
        </p:nvSpPr>
        <p:spPr>
          <a:xfrm>
            <a:off x="2875042" y="1584575"/>
            <a:ext cx="3317713" cy="483722"/>
          </a:xfrm>
        </p:spPr>
        <p:txBody>
          <a:bodyPr/>
          <a:lstStyle/>
          <a:p>
            <a:r>
              <a:rPr lang="es-ES" b="1" dirty="0"/>
              <a:t>Mapa editable </a:t>
            </a:r>
            <a:r>
              <a:rPr lang="es-ES" dirty="0"/>
              <a:t>clic para seleccionar y cambiar de color</a:t>
            </a:r>
          </a:p>
        </p:txBody>
      </p:sp>
      <p:grpSp>
        <p:nvGrpSpPr>
          <p:cNvPr id="5" name="Google Shape;374;p53"/>
          <p:cNvGrpSpPr/>
          <p:nvPr/>
        </p:nvGrpSpPr>
        <p:grpSpPr>
          <a:xfrm>
            <a:off x="443200" y="2522463"/>
            <a:ext cx="6506120" cy="3307885"/>
            <a:chOff x="1026196" y="1670465"/>
            <a:chExt cx="5127115" cy="2606762"/>
          </a:xfrm>
          <a:solidFill>
            <a:srgbClr val="D0D0D0"/>
          </a:solidFill>
        </p:grpSpPr>
        <p:sp>
          <p:nvSpPr>
            <p:cNvPr id="6" name="Google Shape;375;p53"/>
            <p:cNvSpPr/>
            <p:nvPr/>
          </p:nvSpPr>
          <p:spPr>
            <a:xfrm>
              <a:off x="5343527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6;p53"/>
            <p:cNvSpPr/>
            <p:nvPr/>
          </p:nvSpPr>
          <p:spPr>
            <a:xfrm>
              <a:off x="5343527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77;p53"/>
            <p:cNvSpPr/>
            <p:nvPr/>
          </p:nvSpPr>
          <p:spPr>
            <a:xfrm>
              <a:off x="5343527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78;p53"/>
            <p:cNvSpPr/>
            <p:nvPr/>
          </p:nvSpPr>
          <p:spPr>
            <a:xfrm>
              <a:off x="5398193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79;p53"/>
            <p:cNvSpPr/>
            <p:nvPr/>
          </p:nvSpPr>
          <p:spPr>
            <a:xfrm>
              <a:off x="5398193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0;p53"/>
            <p:cNvSpPr/>
            <p:nvPr/>
          </p:nvSpPr>
          <p:spPr>
            <a:xfrm>
              <a:off x="5452716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81;p53"/>
            <p:cNvSpPr/>
            <p:nvPr/>
          </p:nvSpPr>
          <p:spPr>
            <a:xfrm>
              <a:off x="5452716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2;p53"/>
            <p:cNvSpPr/>
            <p:nvPr/>
          </p:nvSpPr>
          <p:spPr>
            <a:xfrm>
              <a:off x="5452716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3;p53"/>
            <p:cNvSpPr/>
            <p:nvPr/>
          </p:nvSpPr>
          <p:spPr>
            <a:xfrm>
              <a:off x="5507399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4;p53"/>
            <p:cNvSpPr/>
            <p:nvPr/>
          </p:nvSpPr>
          <p:spPr>
            <a:xfrm>
              <a:off x="5507399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85;p53"/>
            <p:cNvSpPr/>
            <p:nvPr/>
          </p:nvSpPr>
          <p:spPr>
            <a:xfrm>
              <a:off x="5507399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6;p53"/>
            <p:cNvSpPr/>
            <p:nvPr/>
          </p:nvSpPr>
          <p:spPr>
            <a:xfrm>
              <a:off x="5507399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87;p53"/>
            <p:cNvSpPr/>
            <p:nvPr/>
          </p:nvSpPr>
          <p:spPr>
            <a:xfrm>
              <a:off x="5507399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88;p53"/>
            <p:cNvSpPr/>
            <p:nvPr/>
          </p:nvSpPr>
          <p:spPr>
            <a:xfrm>
              <a:off x="561777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89;p53"/>
            <p:cNvSpPr/>
            <p:nvPr/>
          </p:nvSpPr>
          <p:spPr>
            <a:xfrm>
              <a:off x="561777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0;p53"/>
            <p:cNvSpPr/>
            <p:nvPr/>
          </p:nvSpPr>
          <p:spPr>
            <a:xfrm>
              <a:off x="561777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1;p53"/>
            <p:cNvSpPr/>
            <p:nvPr/>
          </p:nvSpPr>
          <p:spPr>
            <a:xfrm>
              <a:off x="561777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2;p53"/>
            <p:cNvSpPr/>
            <p:nvPr/>
          </p:nvSpPr>
          <p:spPr>
            <a:xfrm>
              <a:off x="561777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3;p53"/>
            <p:cNvSpPr/>
            <p:nvPr/>
          </p:nvSpPr>
          <p:spPr>
            <a:xfrm>
              <a:off x="5673029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94;p53"/>
            <p:cNvSpPr/>
            <p:nvPr/>
          </p:nvSpPr>
          <p:spPr>
            <a:xfrm>
              <a:off x="5673029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95;p53"/>
            <p:cNvSpPr/>
            <p:nvPr/>
          </p:nvSpPr>
          <p:spPr>
            <a:xfrm>
              <a:off x="5673029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96;p53"/>
            <p:cNvSpPr/>
            <p:nvPr/>
          </p:nvSpPr>
          <p:spPr>
            <a:xfrm>
              <a:off x="5452716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97;p53"/>
            <p:cNvSpPr/>
            <p:nvPr/>
          </p:nvSpPr>
          <p:spPr>
            <a:xfrm>
              <a:off x="5398193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98;p53"/>
            <p:cNvSpPr/>
            <p:nvPr/>
          </p:nvSpPr>
          <p:spPr>
            <a:xfrm>
              <a:off x="5343527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99;p53"/>
            <p:cNvSpPr/>
            <p:nvPr/>
          </p:nvSpPr>
          <p:spPr>
            <a:xfrm>
              <a:off x="512495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00;p53"/>
            <p:cNvSpPr/>
            <p:nvPr/>
          </p:nvSpPr>
          <p:spPr>
            <a:xfrm>
              <a:off x="512495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01;p53"/>
            <p:cNvSpPr/>
            <p:nvPr/>
          </p:nvSpPr>
          <p:spPr>
            <a:xfrm>
              <a:off x="5179494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02;p53"/>
            <p:cNvSpPr/>
            <p:nvPr/>
          </p:nvSpPr>
          <p:spPr>
            <a:xfrm>
              <a:off x="5179494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03;p53"/>
            <p:cNvSpPr/>
            <p:nvPr/>
          </p:nvSpPr>
          <p:spPr>
            <a:xfrm>
              <a:off x="5179494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04;p53"/>
            <p:cNvSpPr/>
            <p:nvPr/>
          </p:nvSpPr>
          <p:spPr>
            <a:xfrm>
              <a:off x="523416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05;p53"/>
            <p:cNvSpPr/>
            <p:nvPr/>
          </p:nvSpPr>
          <p:spPr>
            <a:xfrm>
              <a:off x="5234160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06;p53"/>
            <p:cNvSpPr/>
            <p:nvPr/>
          </p:nvSpPr>
          <p:spPr>
            <a:xfrm>
              <a:off x="5234160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07;p53"/>
            <p:cNvSpPr/>
            <p:nvPr/>
          </p:nvSpPr>
          <p:spPr>
            <a:xfrm>
              <a:off x="5234160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08;p53"/>
            <p:cNvSpPr/>
            <p:nvPr/>
          </p:nvSpPr>
          <p:spPr>
            <a:xfrm>
              <a:off x="528884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9;p53"/>
            <p:cNvSpPr/>
            <p:nvPr/>
          </p:nvSpPr>
          <p:spPr>
            <a:xfrm>
              <a:off x="528884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0;p53"/>
            <p:cNvSpPr/>
            <p:nvPr/>
          </p:nvSpPr>
          <p:spPr>
            <a:xfrm>
              <a:off x="528884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11;p53"/>
            <p:cNvSpPr/>
            <p:nvPr/>
          </p:nvSpPr>
          <p:spPr>
            <a:xfrm>
              <a:off x="528884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12;p53"/>
            <p:cNvSpPr/>
            <p:nvPr/>
          </p:nvSpPr>
          <p:spPr>
            <a:xfrm>
              <a:off x="528884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13;p53"/>
            <p:cNvSpPr/>
            <p:nvPr/>
          </p:nvSpPr>
          <p:spPr>
            <a:xfrm>
              <a:off x="5999339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4;p53"/>
            <p:cNvSpPr/>
            <p:nvPr/>
          </p:nvSpPr>
          <p:spPr>
            <a:xfrm>
              <a:off x="57807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15;p53"/>
            <p:cNvSpPr/>
            <p:nvPr/>
          </p:nvSpPr>
          <p:spPr>
            <a:xfrm>
              <a:off x="57807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16;p53"/>
            <p:cNvSpPr/>
            <p:nvPr/>
          </p:nvSpPr>
          <p:spPr>
            <a:xfrm>
              <a:off x="583544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17;p53"/>
            <p:cNvSpPr/>
            <p:nvPr/>
          </p:nvSpPr>
          <p:spPr>
            <a:xfrm>
              <a:off x="5725955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18;p53"/>
            <p:cNvSpPr/>
            <p:nvPr/>
          </p:nvSpPr>
          <p:spPr>
            <a:xfrm>
              <a:off x="561674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19;p53"/>
            <p:cNvSpPr/>
            <p:nvPr/>
          </p:nvSpPr>
          <p:spPr>
            <a:xfrm>
              <a:off x="5343527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20;p53"/>
            <p:cNvSpPr/>
            <p:nvPr/>
          </p:nvSpPr>
          <p:spPr>
            <a:xfrm>
              <a:off x="5507399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21;p53"/>
            <p:cNvSpPr/>
            <p:nvPr/>
          </p:nvSpPr>
          <p:spPr>
            <a:xfrm>
              <a:off x="5507399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22;p53"/>
            <p:cNvSpPr/>
            <p:nvPr/>
          </p:nvSpPr>
          <p:spPr>
            <a:xfrm>
              <a:off x="5452716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23;p53"/>
            <p:cNvSpPr/>
            <p:nvPr/>
          </p:nvSpPr>
          <p:spPr>
            <a:xfrm>
              <a:off x="5452716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24;p53"/>
            <p:cNvSpPr/>
            <p:nvPr/>
          </p:nvSpPr>
          <p:spPr>
            <a:xfrm>
              <a:off x="5398193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25;p53"/>
            <p:cNvSpPr/>
            <p:nvPr/>
          </p:nvSpPr>
          <p:spPr>
            <a:xfrm>
              <a:off x="5398193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6;p53"/>
            <p:cNvSpPr/>
            <p:nvPr/>
          </p:nvSpPr>
          <p:spPr>
            <a:xfrm>
              <a:off x="5944655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27;p53"/>
            <p:cNvSpPr/>
            <p:nvPr/>
          </p:nvSpPr>
          <p:spPr>
            <a:xfrm>
              <a:off x="5889989" y="4075010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28;p53"/>
            <p:cNvSpPr/>
            <p:nvPr/>
          </p:nvSpPr>
          <p:spPr>
            <a:xfrm>
              <a:off x="5889989" y="402032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29;p53"/>
            <p:cNvSpPr/>
            <p:nvPr/>
          </p:nvSpPr>
          <p:spPr>
            <a:xfrm>
              <a:off x="583544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30;p53"/>
            <p:cNvSpPr/>
            <p:nvPr/>
          </p:nvSpPr>
          <p:spPr>
            <a:xfrm>
              <a:off x="5507399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31;p53"/>
            <p:cNvSpPr/>
            <p:nvPr/>
          </p:nvSpPr>
          <p:spPr>
            <a:xfrm>
              <a:off x="5562083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32;p53"/>
            <p:cNvSpPr/>
            <p:nvPr/>
          </p:nvSpPr>
          <p:spPr>
            <a:xfrm>
              <a:off x="5562083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33;p53"/>
            <p:cNvSpPr/>
            <p:nvPr/>
          </p:nvSpPr>
          <p:spPr>
            <a:xfrm>
              <a:off x="5562083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34;p53"/>
            <p:cNvSpPr/>
            <p:nvPr/>
          </p:nvSpPr>
          <p:spPr>
            <a:xfrm>
              <a:off x="5562083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35;p53"/>
            <p:cNvSpPr/>
            <p:nvPr/>
          </p:nvSpPr>
          <p:spPr>
            <a:xfrm>
              <a:off x="5562083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36;p53"/>
            <p:cNvSpPr/>
            <p:nvPr/>
          </p:nvSpPr>
          <p:spPr>
            <a:xfrm>
              <a:off x="55620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37;p53"/>
            <p:cNvSpPr/>
            <p:nvPr/>
          </p:nvSpPr>
          <p:spPr>
            <a:xfrm>
              <a:off x="55620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38;p53"/>
            <p:cNvSpPr/>
            <p:nvPr/>
          </p:nvSpPr>
          <p:spPr>
            <a:xfrm>
              <a:off x="5507399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39;p53"/>
            <p:cNvSpPr/>
            <p:nvPr/>
          </p:nvSpPr>
          <p:spPr>
            <a:xfrm>
              <a:off x="5507399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40;p53"/>
            <p:cNvSpPr/>
            <p:nvPr/>
          </p:nvSpPr>
          <p:spPr>
            <a:xfrm>
              <a:off x="5507399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41;p53"/>
            <p:cNvSpPr/>
            <p:nvPr/>
          </p:nvSpPr>
          <p:spPr>
            <a:xfrm>
              <a:off x="5452716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42;p53"/>
            <p:cNvSpPr/>
            <p:nvPr/>
          </p:nvSpPr>
          <p:spPr>
            <a:xfrm>
              <a:off x="5452716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43;p53"/>
            <p:cNvSpPr/>
            <p:nvPr/>
          </p:nvSpPr>
          <p:spPr>
            <a:xfrm>
              <a:off x="5452716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44;p53"/>
            <p:cNvSpPr/>
            <p:nvPr/>
          </p:nvSpPr>
          <p:spPr>
            <a:xfrm>
              <a:off x="5452716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45;p53"/>
            <p:cNvSpPr/>
            <p:nvPr/>
          </p:nvSpPr>
          <p:spPr>
            <a:xfrm>
              <a:off x="5398193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46;p53"/>
            <p:cNvSpPr/>
            <p:nvPr/>
          </p:nvSpPr>
          <p:spPr>
            <a:xfrm>
              <a:off x="5398193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47;p53"/>
            <p:cNvSpPr/>
            <p:nvPr/>
          </p:nvSpPr>
          <p:spPr>
            <a:xfrm>
              <a:off x="5398193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48;p53"/>
            <p:cNvSpPr/>
            <p:nvPr/>
          </p:nvSpPr>
          <p:spPr>
            <a:xfrm>
              <a:off x="5398193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49;p53"/>
            <p:cNvSpPr/>
            <p:nvPr/>
          </p:nvSpPr>
          <p:spPr>
            <a:xfrm>
              <a:off x="5343527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50;p53"/>
            <p:cNvSpPr/>
            <p:nvPr/>
          </p:nvSpPr>
          <p:spPr>
            <a:xfrm>
              <a:off x="5343527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51;p53"/>
            <p:cNvSpPr/>
            <p:nvPr/>
          </p:nvSpPr>
          <p:spPr>
            <a:xfrm>
              <a:off x="5343527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52;p53"/>
            <p:cNvSpPr/>
            <p:nvPr/>
          </p:nvSpPr>
          <p:spPr>
            <a:xfrm>
              <a:off x="528884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53;p53"/>
            <p:cNvSpPr/>
            <p:nvPr/>
          </p:nvSpPr>
          <p:spPr>
            <a:xfrm>
              <a:off x="528884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54;p53"/>
            <p:cNvSpPr/>
            <p:nvPr/>
          </p:nvSpPr>
          <p:spPr>
            <a:xfrm>
              <a:off x="5234160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55;p53"/>
            <p:cNvSpPr/>
            <p:nvPr/>
          </p:nvSpPr>
          <p:spPr>
            <a:xfrm>
              <a:off x="5234160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56;p53"/>
            <p:cNvSpPr/>
            <p:nvPr/>
          </p:nvSpPr>
          <p:spPr>
            <a:xfrm>
              <a:off x="5179494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57;p53"/>
            <p:cNvSpPr/>
            <p:nvPr/>
          </p:nvSpPr>
          <p:spPr>
            <a:xfrm>
              <a:off x="517949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58;p53"/>
            <p:cNvSpPr/>
            <p:nvPr/>
          </p:nvSpPr>
          <p:spPr>
            <a:xfrm>
              <a:off x="5179494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59;p53"/>
            <p:cNvSpPr/>
            <p:nvPr/>
          </p:nvSpPr>
          <p:spPr>
            <a:xfrm>
              <a:off x="512495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60;p53"/>
            <p:cNvSpPr/>
            <p:nvPr/>
          </p:nvSpPr>
          <p:spPr>
            <a:xfrm>
              <a:off x="512495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61;p53"/>
            <p:cNvSpPr/>
            <p:nvPr/>
          </p:nvSpPr>
          <p:spPr>
            <a:xfrm>
              <a:off x="512495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62;p53"/>
            <p:cNvSpPr/>
            <p:nvPr/>
          </p:nvSpPr>
          <p:spPr>
            <a:xfrm>
              <a:off x="507028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63;p53"/>
            <p:cNvSpPr/>
            <p:nvPr/>
          </p:nvSpPr>
          <p:spPr>
            <a:xfrm>
              <a:off x="507028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64;p53"/>
            <p:cNvSpPr/>
            <p:nvPr/>
          </p:nvSpPr>
          <p:spPr>
            <a:xfrm>
              <a:off x="5070288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65;p53"/>
            <p:cNvSpPr/>
            <p:nvPr/>
          </p:nvSpPr>
          <p:spPr>
            <a:xfrm>
              <a:off x="5070288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66;p53"/>
            <p:cNvSpPr/>
            <p:nvPr/>
          </p:nvSpPr>
          <p:spPr>
            <a:xfrm>
              <a:off x="4086571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67;p53"/>
            <p:cNvSpPr/>
            <p:nvPr/>
          </p:nvSpPr>
          <p:spPr>
            <a:xfrm>
              <a:off x="4086571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68;p53"/>
            <p:cNvSpPr/>
            <p:nvPr/>
          </p:nvSpPr>
          <p:spPr>
            <a:xfrm>
              <a:off x="4086571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69;p53"/>
            <p:cNvSpPr/>
            <p:nvPr/>
          </p:nvSpPr>
          <p:spPr>
            <a:xfrm>
              <a:off x="403188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70;p53"/>
            <p:cNvSpPr/>
            <p:nvPr/>
          </p:nvSpPr>
          <p:spPr>
            <a:xfrm>
              <a:off x="4031887" y="3692564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71;p53"/>
            <p:cNvSpPr/>
            <p:nvPr/>
          </p:nvSpPr>
          <p:spPr>
            <a:xfrm>
              <a:off x="403188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72;p53"/>
            <p:cNvSpPr/>
            <p:nvPr/>
          </p:nvSpPr>
          <p:spPr>
            <a:xfrm>
              <a:off x="3977203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73;p53"/>
            <p:cNvSpPr/>
            <p:nvPr/>
          </p:nvSpPr>
          <p:spPr>
            <a:xfrm>
              <a:off x="3977203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74;p53"/>
            <p:cNvSpPr/>
            <p:nvPr/>
          </p:nvSpPr>
          <p:spPr>
            <a:xfrm>
              <a:off x="370412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75;p53"/>
            <p:cNvSpPr/>
            <p:nvPr/>
          </p:nvSpPr>
          <p:spPr>
            <a:xfrm>
              <a:off x="370412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76;p53"/>
            <p:cNvSpPr/>
            <p:nvPr/>
          </p:nvSpPr>
          <p:spPr>
            <a:xfrm>
              <a:off x="370412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77;p53"/>
            <p:cNvSpPr/>
            <p:nvPr/>
          </p:nvSpPr>
          <p:spPr>
            <a:xfrm>
              <a:off x="370412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78;p53"/>
            <p:cNvSpPr/>
            <p:nvPr/>
          </p:nvSpPr>
          <p:spPr>
            <a:xfrm>
              <a:off x="370412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79;p53"/>
            <p:cNvSpPr/>
            <p:nvPr/>
          </p:nvSpPr>
          <p:spPr>
            <a:xfrm>
              <a:off x="3704125" y="32006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80;p53"/>
            <p:cNvSpPr/>
            <p:nvPr/>
          </p:nvSpPr>
          <p:spPr>
            <a:xfrm>
              <a:off x="370412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81;p53"/>
            <p:cNvSpPr/>
            <p:nvPr/>
          </p:nvSpPr>
          <p:spPr>
            <a:xfrm>
              <a:off x="370412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82;p53"/>
            <p:cNvSpPr/>
            <p:nvPr/>
          </p:nvSpPr>
          <p:spPr>
            <a:xfrm>
              <a:off x="370412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83;p53"/>
            <p:cNvSpPr/>
            <p:nvPr/>
          </p:nvSpPr>
          <p:spPr>
            <a:xfrm>
              <a:off x="37041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84;p53"/>
            <p:cNvSpPr/>
            <p:nvPr/>
          </p:nvSpPr>
          <p:spPr>
            <a:xfrm>
              <a:off x="370412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85;p53"/>
            <p:cNvSpPr/>
            <p:nvPr/>
          </p:nvSpPr>
          <p:spPr>
            <a:xfrm>
              <a:off x="37041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86;p53"/>
            <p:cNvSpPr/>
            <p:nvPr/>
          </p:nvSpPr>
          <p:spPr>
            <a:xfrm>
              <a:off x="37041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87;p53"/>
            <p:cNvSpPr/>
            <p:nvPr/>
          </p:nvSpPr>
          <p:spPr>
            <a:xfrm>
              <a:off x="370412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88;p53"/>
            <p:cNvSpPr/>
            <p:nvPr/>
          </p:nvSpPr>
          <p:spPr>
            <a:xfrm>
              <a:off x="370412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89;p53"/>
            <p:cNvSpPr/>
            <p:nvPr/>
          </p:nvSpPr>
          <p:spPr>
            <a:xfrm>
              <a:off x="37041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90;p53"/>
            <p:cNvSpPr/>
            <p:nvPr/>
          </p:nvSpPr>
          <p:spPr>
            <a:xfrm>
              <a:off x="375864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91;p53"/>
            <p:cNvSpPr/>
            <p:nvPr/>
          </p:nvSpPr>
          <p:spPr>
            <a:xfrm>
              <a:off x="375864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92;p53"/>
            <p:cNvSpPr/>
            <p:nvPr/>
          </p:nvSpPr>
          <p:spPr>
            <a:xfrm>
              <a:off x="375864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3;p53"/>
            <p:cNvSpPr/>
            <p:nvPr/>
          </p:nvSpPr>
          <p:spPr>
            <a:xfrm>
              <a:off x="375864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4;p53"/>
            <p:cNvSpPr/>
            <p:nvPr/>
          </p:nvSpPr>
          <p:spPr>
            <a:xfrm>
              <a:off x="375864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95;p53"/>
            <p:cNvSpPr/>
            <p:nvPr/>
          </p:nvSpPr>
          <p:spPr>
            <a:xfrm>
              <a:off x="375864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96;p53"/>
            <p:cNvSpPr/>
            <p:nvPr/>
          </p:nvSpPr>
          <p:spPr>
            <a:xfrm>
              <a:off x="375864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97;p53"/>
            <p:cNvSpPr/>
            <p:nvPr/>
          </p:nvSpPr>
          <p:spPr>
            <a:xfrm>
              <a:off x="375864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98;p53"/>
            <p:cNvSpPr/>
            <p:nvPr/>
          </p:nvSpPr>
          <p:spPr>
            <a:xfrm>
              <a:off x="3758647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99;p53"/>
            <p:cNvSpPr/>
            <p:nvPr/>
          </p:nvSpPr>
          <p:spPr>
            <a:xfrm>
              <a:off x="3758647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;p53"/>
            <p:cNvSpPr/>
            <p:nvPr/>
          </p:nvSpPr>
          <p:spPr>
            <a:xfrm>
              <a:off x="3758647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01;p53"/>
            <p:cNvSpPr/>
            <p:nvPr/>
          </p:nvSpPr>
          <p:spPr>
            <a:xfrm>
              <a:off x="3758647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02;p53"/>
            <p:cNvSpPr/>
            <p:nvPr/>
          </p:nvSpPr>
          <p:spPr>
            <a:xfrm>
              <a:off x="3758647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03;p53"/>
            <p:cNvSpPr/>
            <p:nvPr/>
          </p:nvSpPr>
          <p:spPr>
            <a:xfrm>
              <a:off x="3813331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4;p53"/>
            <p:cNvSpPr/>
            <p:nvPr/>
          </p:nvSpPr>
          <p:spPr>
            <a:xfrm>
              <a:off x="3813331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5;p53"/>
            <p:cNvSpPr/>
            <p:nvPr/>
          </p:nvSpPr>
          <p:spPr>
            <a:xfrm>
              <a:off x="3813331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6;p53"/>
            <p:cNvSpPr/>
            <p:nvPr/>
          </p:nvSpPr>
          <p:spPr>
            <a:xfrm>
              <a:off x="3813331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;p53"/>
            <p:cNvSpPr/>
            <p:nvPr/>
          </p:nvSpPr>
          <p:spPr>
            <a:xfrm>
              <a:off x="3813331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8;p53"/>
            <p:cNvSpPr/>
            <p:nvPr/>
          </p:nvSpPr>
          <p:spPr>
            <a:xfrm>
              <a:off x="3813331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9;p53"/>
            <p:cNvSpPr/>
            <p:nvPr/>
          </p:nvSpPr>
          <p:spPr>
            <a:xfrm>
              <a:off x="381333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0;p53"/>
            <p:cNvSpPr/>
            <p:nvPr/>
          </p:nvSpPr>
          <p:spPr>
            <a:xfrm>
              <a:off x="381333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1;p53"/>
            <p:cNvSpPr/>
            <p:nvPr/>
          </p:nvSpPr>
          <p:spPr>
            <a:xfrm>
              <a:off x="381333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2;p53"/>
            <p:cNvSpPr/>
            <p:nvPr/>
          </p:nvSpPr>
          <p:spPr>
            <a:xfrm>
              <a:off x="381333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3;p53"/>
            <p:cNvSpPr/>
            <p:nvPr/>
          </p:nvSpPr>
          <p:spPr>
            <a:xfrm>
              <a:off x="3813331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4;p53"/>
            <p:cNvSpPr/>
            <p:nvPr/>
          </p:nvSpPr>
          <p:spPr>
            <a:xfrm>
              <a:off x="381333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5;p53"/>
            <p:cNvSpPr/>
            <p:nvPr/>
          </p:nvSpPr>
          <p:spPr>
            <a:xfrm>
              <a:off x="386801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6;p53"/>
            <p:cNvSpPr/>
            <p:nvPr/>
          </p:nvSpPr>
          <p:spPr>
            <a:xfrm>
              <a:off x="386801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7;p53"/>
            <p:cNvSpPr/>
            <p:nvPr/>
          </p:nvSpPr>
          <p:spPr>
            <a:xfrm>
              <a:off x="386801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;p53"/>
            <p:cNvSpPr/>
            <p:nvPr/>
          </p:nvSpPr>
          <p:spPr>
            <a:xfrm>
              <a:off x="386801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9;p53"/>
            <p:cNvSpPr/>
            <p:nvPr/>
          </p:nvSpPr>
          <p:spPr>
            <a:xfrm>
              <a:off x="39226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20;p53"/>
            <p:cNvSpPr/>
            <p:nvPr/>
          </p:nvSpPr>
          <p:spPr>
            <a:xfrm>
              <a:off x="39226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21;p53"/>
            <p:cNvSpPr/>
            <p:nvPr/>
          </p:nvSpPr>
          <p:spPr>
            <a:xfrm>
              <a:off x="392268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22;p53"/>
            <p:cNvSpPr/>
            <p:nvPr/>
          </p:nvSpPr>
          <p:spPr>
            <a:xfrm>
              <a:off x="392268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23;p53"/>
            <p:cNvSpPr/>
            <p:nvPr/>
          </p:nvSpPr>
          <p:spPr>
            <a:xfrm>
              <a:off x="392259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24;p53"/>
            <p:cNvSpPr/>
            <p:nvPr/>
          </p:nvSpPr>
          <p:spPr>
            <a:xfrm>
              <a:off x="3868015" y="3309849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25;p53"/>
            <p:cNvSpPr/>
            <p:nvPr/>
          </p:nvSpPr>
          <p:spPr>
            <a:xfrm>
              <a:off x="3868015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26;p53"/>
            <p:cNvSpPr/>
            <p:nvPr/>
          </p:nvSpPr>
          <p:spPr>
            <a:xfrm>
              <a:off x="3868015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27;p53"/>
            <p:cNvSpPr/>
            <p:nvPr/>
          </p:nvSpPr>
          <p:spPr>
            <a:xfrm>
              <a:off x="3868015" y="3473865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28;p53"/>
            <p:cNvSpPr/>
            <p:nvPr/>
          </p:nvSpPr>
          <p:spPr>
            <a:xfrm>
              <a:off x="3868015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29;p53"/>
            <p:cNvSpPr/>
            <p:nvPr/>
          </p:nvSpPr>
          <p:spPr>
            <a:xfrm>
              <a:off x="3868015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30;p53"/>
            <p:cNvSpPr/>
            <p:nvPr/>
          </p:nvSpPr>
          <p:spPr>
            <a:xfrm>
              <a:off x="381333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31;p53"/>
            <p:cNvSpPr/>
            <p:nvPr/>
          </p:nvSpPr>
          <p:spPr>
            <a:xfrm>
              <a:off x="381333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32;p53"/>
            <p:cNvSpPr/>
            <p:nvPr/>
          </p:nvSpPr>
          <p:spPr>
            <a:xfrm>
              <a:off x="375864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33;p53"/>
            <p:cNvSpPr/>
            <p:nvPr/>
          </p:nvSpPr>
          <p:spPr>
            <a:xfrm>
              <a:off x="3758647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34;p53"/>
            <p:cNvSpPr/>
            <p:nvPr/>
          </p:nvSpPr>
          <p:spPr>
            <a:xfrm>
              <a:off x="3758647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35;p53"/>
            <p:cNvSpPr/>
            <p:nvPr/>
          </p:nvSpPr>
          <p:spPr>
            <a:xfrm>
              <a:off x="375864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36;p53"/>
            <p:cNvSpPr/>
            <p:nvPr/>
          </p:nvSpPr>
          <p:spPr>
            <a:xfrm>
              <a:off x="370412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37;p53"/>
            <p:cNvSpPr/>
            <p:nvPr/>
          </p:nvSpPr>
          <p:spPr>
            <a:xfrm>
              <a:off x="34307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38;p53"/>
            <p:cNvSpPr/>
            <p:nvPr/>
          </p:nvSpPr>
          <p:spPr>
            <a:xfrm>
              <a:off x="34307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39;p53"/>
            <p:cNvSpPr/>
            <p:nvPr/>
          </p:nvSpPr>
          <p:spPr>
            <a:xfrm>
              <a:off x="34307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40;p53"/>
            <p:cNvSpPr/>
            <p:nvPr/>
          </p:nvSpPr>
          <p:spPr>
            <a:xfrm>
              <a:off x="34307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41;p53"/>
            <p:cNvSpPr/>
            <p:nvPr/>
          </p:nvSpPr>
          <p:spPr>
            <a:xfrm>
              <a:off x="34307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42;p53"/>
            <p:cNvSpPr/>
            <p:nvPr/>
          </p:nvSpPr>
          <p:spPr>
            <a:xfrm>
              <a:off x="34307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43;p53"/>
            <p:cNvSpPr/>
            <p:nvPr/>
          </p:nvSpPr>
          <p:spPr>
            <a:xfrm>
              <a:off x="3430742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44;p53"/>
            <p:cNvSpPr/>
            <p:nvPr/>
          </p:nvSpPr>
          <p:spPr>
            <a:xfrm>
              <a:off x="3212186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45;p53"/>
            <p:cNvSpPr/>
            <p:nvPr/>
          </p:nvSpPr>
          <p:spPr>
            <a:xfrm>
              <a:off x="3212186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46;p53"/>
            <p:cNvSpPr/>
            <p:nvPr/>
          </p:nvSpPr>
          <p:spPr>
            <a:xfrm>
              <a:off x="3212186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47;p53"/>
            <p:cNvSpPr/>
            <p:nvPr/>
          </p:nvSpPr>
          <p:spPr>
            <a:xfrm>
              <a:off x="326687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48;p53"/>
            <p:cNvSpPr/>
            <p:nvPr/>
          </p:nvSpPr>
          <p:spPr>
            <a:xfrm>
              <a:off x="326687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49;p53"/>
            <p:cNvSpPr/>
            <p:nvPr/>
          </p:nvSpPr>
          <p:spPr>
            <a:xfrm>
              <a:off x="326687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50;p53"/>
            <p:cNvSpPr/>
            <p:nvPr/>
          </p:nvSpPr>
          <p:spPr>
            <a:xfrm>
              <a:off x="326687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51;p53"/>
            <p:cNvSpPr/>
            <p:nvPr/>
          </p:nvSpPr>
          <p:spPr>
            <a:xfrm>
              <a:off x="326687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52;p53"/>
            <p:cNvSpPr/>
            <p:nvPr/>
          </p:nvSpPr>
          <p:spPr>
            <a:xfrm>
              <a:off x="332139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53;p53"/>
            <p:cNvSpPr/>
            <p:nvPr/>
          </p:nvSpPr>
          <p:spPr>
            <a:xfrm>
              <a:off x="332139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54;p53"/>
            <p:cNvSpPr/>
            <p:nvPr/>
          </p:nvSpPr>
          <p:spPr>
            <a:xfrm>
              <a:off x="332139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55;p53"/>
            <p:cNvSpPr/>
            <p:nvPr/>
          </p:nvSpPr>
          <p:spPr>
            <a:xfrm>
              <a:off x="332139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56;p53"/>
            <p:cNvSpPr/>
            <p:nvPr/>
          </p:nvSpPr>
          <p:spPr>
            <a:xfrm>
              <a:off x="3321392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57;p53"/>
            <p:cNvSpPr/>
            <p:nvPr/>
          </p:nvSpPr>
          <p:spPr>
            <a:xfrm>
              <a:off x="3321392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58;p53"/>
            <p:cNvSpPr/>
            <p:nvPr/>
          </p:nvSpPr>
          <p:spPr>
            <a:xfrm>
              <a:off x="3321392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59;p53"/>
            <p:cNvSpPr/>
            <p:nvPr/>
          </p:nvSpPr>
          <p:spPr>
            <a:xfrm>
              <a:off x="3376076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60;p53"/>
            <p:cNvSpPr/>
            <p:nvPr/>
          </p:nvSpPr>
          <p:spPr>
            <a:xfrm>
              <a:off x="3376076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61;p53"/>
            <p:cNvSpPr/>
            <p:nvPr/>
          </p:nvSpPr>
          <p:spPr>
            <a:xfrm>
              <a:off x="3376076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62;p53"/>
            <p:cNvSpPr/>
            <p:nvPr/>
          </p:nvSpPr>
          <p:spPr>
            <a:xfrm>
              <a:off x="3376076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63;p53"/>
            <p:cNvSpPr/>
            <p:nvPr/>
          </p:nvSpPr>
          <p:spPr>
            <a:xfrm>
              <a:off x="3376076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64;p53"/>
            <p:cNvSpPr/>
            <p:nvPr/>
          </p:nvSpPr>
          <p:spPr>
            <a:xfrm>
              <a:off x="3376076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65;p53"/>
            <p:cNvSpPr/>
            <p:nvPr/>
          </p:nvSpPr>
          <p:spPr>
            <a:xfrm>
              <a:off x="3376076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66;p53"/>
            <p:cNvSpPr/>
            <p:nvPr/>
          </p:nvSpPr>
          <p:spPr>
            <a:xfrm>
              <a:off x="3376076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67;p53"/>
            <p:cNvSpPr/>
            <p:nvPr/>
          </p:nvSpPr>
          <p:spPr>
            <a:xfrm>
              <a:off x="3430742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68;p53"/>
            <p:cNvSpPr/>
            <p:nvPr/>
          </p:nvSpPr>
          <p:spPr>
            <a:xfrm>
              <a:off x="3485425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9;p53"/>
            <p:cNvSpPr/>
            <p:nvPr/>
          </p:nvSpPr>
          <p:spPr>
            <a:xfrm>
              <a:off x="348542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70;p53"/>
            <p:cNvSpPr/>
            <p:nvPr/>
          </p:nvSpPr>
          <p:spPr>
            <a:xfrm>
              <a:off x="348542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71;p53"/>
            <p:cNvSpPr/>
            <p:nvPr/>
          </p:nvSpPr>
          <p:spPr>
            <a:xfrm>
              <a:off x="348542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72;p53"/>
            <p:cNvSpPr/>
            <p:nvPr/>
          </p:nvSpPr>
          <p:spPr>
            <a:xfrm>
              <a:off x="348542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73;p53"/>
            <p:cNvSpPr/>
            <p:nvPr/>
          </p:nvSpPr>
          <p:spPr>
            <a:xfrm>
              <a:off x="348542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74;p53"/>
            <p:cNvSpPr/>
            <p:nvPr/>
          </p:nvSpPr>
          <p:spPr>
            <a:xfrm>
              <a:off x="348542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75;p53"/>
            <p:cNvSpPr/>
            <p:nvPr/>
          </p:nvSpPr>
          <p:spPr>
            <a:xfrm>
              <a:off x="354009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76;p53"/>
            <p:cNvSpPr/>
            <p:nvPr/>
          </p:nvSpPr>
          <p:spPr>
            <a:xfrm>
              <a:off x="354009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77;p53"/>
            <p:cNvSpPr/>
            <p:nvPr/>
          </p:nvSpPr>
          <p:spPr>
            <a:xfrm>
              <a:off x="354009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78;p53"/>
            <p:cNvSpPr/>
            <p:nvPr/>
          </p:nvSpPr>
          <p:spPr>
            <a:xfrm>
              <a:off x="354009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79;p53"/>
            <p:cNvSpPr/>
            <p:nvPr/>
          </p:nvSpPr>
          <p:spPr>
            <a:xfrm>
              <a:off x="3540091" y="309129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80;p53"/>
            <p:cNvSpPr/>
            <p:nvPr/>
          </p:nvSpPr>
          <p:spPr>
            <a:xfrm>
              <a:off x="354009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81;p53"/>
            <p:cNvSpPr/>
            <p:nvPr/>
          </p:nvSpPr>
          <p:spPr>
            <a:xfrm>
              <a:off x="3540091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82;p53"/>
            <p:cNvSpPr/>
            <p:nvPr/>
          </p:nvSpPr>
          <p:spPr>
            <a:xfrm>
              <a:off x="354009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83;p53"/>
            <p:cNvSpPr/>
            <p:nvPr/>
          </p:nvSpPr>
          <p:spPr>
            <a:xfrm>
              <a:off x="359477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84;p53"/>
            <p:cNvSpPr/>
            <p:nvPr/>
          </p:nvSpPr>
          <p:spPr>
            <a:xfrm>
              <a:off x="359477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85;p53"/>
            <p:cNvSpPr/>
            <p:nvPr/>
          </p:nvSpPr>
          <p:spPr>
            <a:xfrm>
              <a:off x="359477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86;p53"/>
            <p:cNvSpPr/>
            <p:nvPr/>
          </p:nvSpPr>
          <p:spPr>
            <a:xfrm>
              <a:off x="359477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87;p53"/>
            <p:cNvSpPr/>
            <p:nvPr/>
          </p:nvSpPr>
          <p:spPr>
            <a:xfrm>
              <a:off x="359477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88;p53"/>
            <p:cNvSpPr/>
            <p:nvPr/>
          </p:nvSpPr>
          <p:spPr>
            <a:xfrm>
              <a:off x="359477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89;p53"/>
            <p:cNvSpPr/>
            <p:nvPr/>
          </p:nvSpPr>
          <p:spPr>
            <a:xfrm>
              <a:off x="359477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90;p53"/>
            <p:cNvSpPr/>
            <p:nvPr/>
          </p:nvSpPr>
          <p:spPr>
            <a:xfrm>
              <a:off x="359477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91;p53"/>
            <p:cNvSpPr/>
            <p:nvPr/>
          </p:nvSpPr>
          <p:spPr>
            <a:xfrm>
              <a:off x="359477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92;p53"/>
            <p:cNvSpPr/>
            <p:nvPr/>
          </p:nvSpPr>
          <p:spPr>
            <a:xfrm>
              <a:off x="359477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93;p53"/>
            <p:cNvSpPr/>
            <p:nvPr/>
          </p:nvSpPr>
          <p:spPr>
            <a:xfrm>
              <a:off x="364944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94;p53"/>
            <p:cNvSpPr/>
            <p:nvPr/>
          </p:nvSpPr>
          <p:spPr>
            <a:xfrm>
              <a:off x="3649441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95;p53"/>
            <p:cNvSpPr/>
            <p:nvPr/>
          </p:nvSpPr>
          <p:spPr>
            <a:xfrm>
              <a:off x="3649441" y="3692564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96;p53"/>
            <p:cNvSpPr/>
            <p:nvPr/>
          </p:nvSpPr>
          <p:spPr>
            <a:xfrm>
              <a:off x="364944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97;p53"/>
            <p:cNvSpPr/>
            <p:nvPr/>
          </p:nvSpPr>
          <p:spPr>
            <a:xfrm>
              <a:off x="364944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98;p53"/>
            <p:cNvSpPr/>
            <p:nvPr/>
          </p:nvSpPr>
          <p:spPr>
            <a:xfrm>
              <a:off x="364944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99;p53"/>
            <p:cNvSpPr/>
            <p:nvPr/>
          </p:nvSpPr>
          <p:spPr>
            <a:xfrm>
              <a:off x="3649441" y="3473865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0;p53"/>
            <p:cNvSpPr/>
            <p:nvPr/>
          </p:nvSpPr>
          <p:spPr>
            <a:xfrm>
              <a:off x="364944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1;p53"/>
            <p:cNvSpPr/>
            <p:nvPr/>
          </p:nvSpPr>
          <p:spPr>
            <a:xfrm>
              <a:off x="364944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2;p53"/>
            <p:cNvSpPr/>
            <p:nvPr/>
          </p:nvSpPr>
          <p:spPr>
            <a:xfrm>
              <a:off x="364935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3;p53"/>
            <p:cNvSpPr/>
            <p:nvPr/>
          </p:nvSpPr>
          <p:spPr>
            <a:xfrm>
              <a:off x="364944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4;p53"/>
            <p:cNvSpPr/>
            <p:nvPr/>
          </p:nvSpPr>
          <p:spPr>
            <a:xfrm>
              <a:off x="364944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5;p53"/>
            <p:cNvSpPr/>
            <p:nvPr/>
          </p:nvSpPr>
          <p:spPr>
            <a:xfrm>
              <a:off x="364944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6;p53"/>
            <p:cNvSpPr/>
            <p:nvPr/>
          </p:nvSpPr>
          <p:spPr>
            <a:xfrm>
              <a:off x="364944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7;p53"/>
            <p:cNvSpPr/>
            <p:nvPr/>
          </p:nvSpPr>
          <p:spPr>
            <a:xfrm>
              <a:off x="364944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8;p53"/>
            <p:cNvSpPr/>
            <p:nvPr/>
          </p:nvSpPr>
          <p:spPr>
            <a:xfrm>
              <a:off x="364944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;p53"/>
            <p:cNvSpPr/>
            <p:nvPr/>
          </p:nvSpPr>
          <p:spPr>
            <a:xfrm>
              <a:off x="359477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10;p53"/>
            <p:cNvSpPr/>
            <p:nvPr/>
          </p:nvSpPr>
          <p:spPr>
            <a:xfrm>
              <a:off x="3540091" y="2982087"/>
              <a:ext cx="44640" cy="38184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1;p53"/>
            <p:cNvSpPr/>
            <p:nvPr/>
          </p:nvSpPr>
          <p:spPr>
            <a:xfrm>
              <a:off x="348542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2;p53"/>
            <p:cNvSpPr/>
            <p:nvPr/>
          </p:nvSpPr>
          <p:spPr>
            <a:xfrm>
              <a:off x="4086571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3;p53"/>
            <p:cNvSpPr/>
            <p:nvPr/>
          </p:nvSpPr>
          <p:spPr>
            <a:xfrm>
              <a:off x="4086571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4;p53"/>
            <p:cNvSpPr/>
            <p:nvPr/>
          </p:nvSpPr>
          <p:spPr>
            <a:xfrm>
              <a:off x="4086571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5;p53"/>
            <p:cNvSpPr/>
            <p:nvPr/>
          </p:nvSpPr>
          <p:spPr>
            <a:xfrm>
              <a:off x="403188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6;p53"/>
            <p:cNvSpPr/>
            <p:nvPr/>
          </p:nvSpPr>
          <p:spPr>
            <a:xfrm>
              <a:off x="403188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7;p53"/>
            <p:cNvSpPr/>
            <p:nvPr/>
          </p:nvSpPr>
          <p:spPr>
            <a:xfrm>
              <a:off x="403188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8;p53"/>
            <p:cNvSpPr/>
            <p:nvPr/>
          </p:nvSpPr>
          <p:spPr>
            <a:xfrm>
              <a:off x="403188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9;p53"/>
            <p:cNvSpPr/>
            <p:nvPr/>
          </p:nvSpPr>
          <p:spPr>
            <a:xfrm>
              <a:off x="403188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0;p53"/>
            <p:cNvSpPr/>
            <p:nvPr/>
          </p:nvSpPr>
          <p:spPr>
            <a:xfrm>
              <a:off x="3977203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1;p53"/>
            <p:cNvSpPr/>
            <p:nvPr/>
          </p:nvSpPr>
          <p:spPr>
            <a:xfrm>
              <a:off x="3977203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2;p53"/>
            <p:cNvSpPr/>
            <p:nvPr/>
          </p:nvSpPr>
          <p:spPr>
            <a:xfrm>
              <a:off x="3977203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3;p53"/>
            <p:cNvSpPr/>
            <p:nvPr/>
          </p:nvSpPr>
          <p:spPr>
            <a:xfrm>
              <a:off x="3977203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4;p53"/>
            <p:cNvSpPr/>
            <p:nvPr/>
          </p:nvSpPr>
          <p:spPr>
            <a:xfrm>
              <a:off x="3977203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5;p53"/>
            <p:cNvSpPr/>
            <p:nvPr/>
          </p:nvSpPr>
          <p:spPr>
            <a:xfrm>
              <a:off x="392268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6;p53"/>
            <p:cNvSpPr/>
            <p:nvPr/>
          </p:nvSpPr>
          <p:spPr>
            <a:xfrm>
              <a:off x="392268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7;p53"/>
            <p:cNvSpPr/>
            <p:nvPr/>
          </p:nvSpPr>
          <p:spPr>
            <a:xfrm>
              <a:off x="392268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8;p53"/>
            <p:cNvSpPr/>
            <p:nvPr/>
          </p:nvSpPr>
          <p:spPr>
            <a:xfrm>
              <a:off x="3922681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;p53"/>
            <p:cNvSpPr/>
            <p:nvPr/>
          </p:nvSpPr>
          <p:spPr>
            <a:xfrm>
              <a:off x="39226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30;p53"/>
            <p:cNvSpPr/>
            <p:nvPr/>
          </p:nvSpPr>
          <p:spPr>
            <a:xfrm>
              <a:off x="392268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31;p53"/>
            <p:cNvSpPr/>
            <p:nvPr/>
          </p:nvSpPr>
          <p:spPr>
            <a:xfrm>
              <a:off x="39226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32;p53"/>
            <p:cNvSpPr/>
            <p:nvPr/>
          </p:nvSpPr>
          <p:spPr>
            <a:xfrm>
              <a:off x="392268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3;p53"/>
            <p:cNvSpPr/>
            <p:nvPr/>
          </p:nvSpPr>
          <p:spPr>
            <a:xfrm>
              <a:off x="3868015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4;p53"/>
            <p:cNvSpPr/>
            <p:nvPr/>
          </p:nvSpPr>
          <p:spPr>
            <a:xfrm>
              <a:off x="3868015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5;p53"/>
            <p:cNvSpPr/>
            <p:nvPr/>
          </p:nvSpPr>
          <p:spPr>
            <a:xfrm>
              <a:off x="386801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6;p53"/>
            <p:cNvSpPr/>
            <p:nvPr/>
          </p:nvSpPr>
          <p:spPr>
            <a:xfrm>
              <a:off x="386801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7;p53"/>
            <p:cNvSpPr/>
            <p:nvPr/>
          </p:nvSpPr>
          <p:spPr>
            <a:xfrm>
              <a:off x="381333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8;p53"/>
            <p:cNvSpPr/>
            <p:nvPr/>
          </p:nvSpPr>
          <p:spPr>
            <a:xfrm>
              <a:off x="381333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9;p53"/>
            <p:cNvSpPr/>
            <p:nvPr/>
          </p:nvSpPr>
          <p:spPr>
            <a:xfrm>
              <a:off x="381333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40;p53"/>
            <p:cNvSpPr/>
            <p:nvPr/>
          </p:nvSpPr>
          <p:spPr>
            <a:xfrm>
              <a:off x="381333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41;p53"/>
            <p:cNvSpPr/>
            <p:nvPr/>
          </p:nvSpPr>
          <p:spPr>
            <a:xfrm>
              <a:off x="3813331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42;p53"/>
            <p:cNvSpPr/>
            <p:nvPr/>
          </p:nvSpPr>
          <p:spPr>
            <a:xfrm>
              <a:off x="3758647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43;p53"/>
            <p:cNvSpPr/>
            <p:nvPr/>
          </p:nvSpPr>
          <p:spPr>
            <a:xfrm>
              <a:off x="375864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44;p53"/>
            <p:cNvSpPr/>
            <p:nvPr/>
          </p:nvSpPr>
          <p:spPr>
            <a:xfrm>
              <a:off x="375864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45;p53"/>
            <p:cNvSpPr/>
            <p:nvPr/>
          </p:nvSpPr>
          <p:spPr>
            <a:xfrm>
              <a:off x="37041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46;p53"/>
            <p:cNvSpPr/>
            <p:nvPr/>
          </p:nvSpPr>
          <p:spPr>
            <a:xfrm>
              <a:off x="370412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47;p53"/>
            <p:cNvSpPr/>
            <p:nvPr/>
          </p:nvSpPr>
          <p:spPr>
            <a:xfrm>
              <a:off x="370412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48;p53"/>
            <p:cNvSpPr/>
            <p:nvPr/>
          </p:nvSpPr>
          <p:spPr>
            <a:xfrm>
              <a:off x="3649441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49;p53"/>
            <p:cNvSpPr/>
            <p:nvPr/>
          </p:nvSpPr>
          <p:spPr>
            <a:xfrm>
              <a:off x="3649441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50;p53"/>
            <p:cNvSpPr/>
            <p:nvPr/>
          </p:nvSpPr>
          <p:spPr>
            <a:xfrm>
              <a:off x="364944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51;p53"/>
            <p:cNvSpPr/>
            <p:nvPr/>
          </p:nvSpPr>
          <p:spPr>
            <a:xfrm>
              <a:off x="364944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52;p53"/>
            <p:cNvSpPr/>
            <p:nvPr/>
          </p:nvSpPr>
          <p:spPr>
            <a:xfrm>
              <a:off x="359477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53;p53"/>
            <p:cNvSpPr/>
            <p:nvPr/>
          </p:nvSpPr>
          <p:spPr>
            <a:xfrm>
              <a:off x="359477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54;p53"/>
            <p:cNvSpPr/>
            <p:nvPr/>
          </p:nvSpPr>
          <p:spPr>
            <a:xfrm>
              <a:off x="359477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55;p53"/>
            <p:cNvSpPr/>
            <p:nvPr/>
          </p:nvSpPr>
          <p:spPr>
            <a:xfrm>
              <a:off x="359477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56;p53"/>
            <p:cNvSpPr/>
            <p:nvPr/>
          </p:nvSpPr>
          <p:spPr>
            <a:xfrm>
              <a:off x="359477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57;p53"/>
            <p:cNvSpPr/>
            <p:nvPr/>
          </p:nvSpPr>
          <p:spPr>
            <a:xfrm>
              <a:off x="359477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58;p53"/>
            <p:cNvSpPr/>
            <p:nvPr/>
          </p:nvSpPr>
          <p:spPr>
            <a:xfrm>
              <a:off x="359477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59;p53"/>
            <p:cNvSpPr/>
            <p:nvPr/>
          </p:nvSpPr>
          <p:spPr>
            <a:xfrm>
              <a:off x="359477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0;p53"/>
            <p:cNvSpPr/>
            <p:nvPr/>
          </p:nvSpPr>
          <p:spPr>
            <a:xfrm>
              <a:off x="3540091" y="363775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1;p53"/>
            <p:cNvSpPr/>
            <p:nvPr/>
          </p:nvSpPr>
          <p:spPr>
            <a:xfrm>
              <a:off x="354009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2;p53"/>
            <p:cNvSpPr/>
            <p:nvPr/>
          </p:nvSpPr>
          <p:spPr>
            <a:xfrm>
              <a:off x="354009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3;p53"/>
            <p:cNvSpPr/>
            <p:nvPr/>
          </p:nvSpPr>
          <p:spPr>
            <a:xfrm>
              <a:off x="354009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4;p53"/>
            <p:cNvSpPr/>
            <p:nvPr/>
          </p:nvSpPr>
          <p:spPr>
            <a:xfrm>
              <a:off x="3540002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;p53"/>
            <p:cNvSpPr/>
            <p:nvPr/>
          </p:nvSpPr>
          <p:spPr>
            <a:xfrm>
              <a:off x="354009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6;p53"/>
            <p:cNvSpPr/>
            <p:nvPr/>
          </p:nvSpPr>
          <p:spPr>
            <a:xfrm>
              <a:off x="348531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7;p53"/>
            <p:cNvSpPr/>
            <p:nvPr/>
          </p:nvSpPr>
          <p:spPr>
            <a:xfrm>
              <a:off x="348542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8;p53"/>
            <p:cNvSpPr/>
            <p:nvPr/>
          </p:nvSpPr>
          <p:spPr>
            <a:xfrm>
              <a:off x="348542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9;p53"/>
            <p:cNvSpPr/>
            <p:nvPr/>
          </p:nvSpPr>
          <p:spPr>
            <a:xfrm>
              <a:off x="3430742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;p53"/>
            <p:cNvSpPr/>
            <p:nvPr/>
          </p:nvSpPr>
          <p:spPr>
            <a:xfrm>
              <a:off x="34307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;p53"/>
            <p:cNvSpPr/>
            <p:nvPr/>
          </p:nvSpPr>
          <p:spPr>
            <a:xfrm>
              <a:off x="34307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2;p53"/>
            <p:cNvSpPr/>
            <p:nvPr/>
          </p:nvSpPr>
          <p:spPr>
            <a:xfrm>
              <a:off x="3376076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;p53"/>
            <p:cNvSpPr/>
            <p:nvPr/>
          </p:nvSpPr>
          <p:spPr>
            <a:xfrm>
              <a:off x="3376076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4;p53"/>
            <p:cNvSpPr/>
            <p:nvPr/>
          </p:nvSpPr>
          <p:spPr>
            <a:xfrm>
              <a:off x="3376076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5;p53"/>
            <p:cNvSpPr/>
            <p:nvPr/>
          </p:nvSpPr>
          <p:spPr>
            <a:xfrm>
              <a:off x="3321392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6;p53"/>
            <p:cNvSpPr/>
            <p:nvPr/>
          </p:nvSpPr>
          <p:spPr>
            <a:xfrm>
              <a:off x="3321392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7;p53"/>
            <p:cNvSpPr/>
            <p:nvPr/>
          </p:nvSpPr>
          <p:spPr>
            <a:xfrm>
              <a:off x="332139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8;p53"/>
            <p:cNvSpPr/>
            <p:nvPr/>
          </p:nvSpPr>
          <p:spPr>
            <a:xfrm>
              <a:off x="332139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9;p53"/>
            <p:cNvSpPr/>
            <p:nvPr/>
          </p:nvSpPr>
          <p:spPr>
            <a:xfrm>
              <a:off x="3266870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80;p53"/>
            <p:cNvSpPr/>
            <p:nvPr/>
          </p:nvSpPr>
          <p:spPr>
            <a:xfrm>
              <a:off x="3266870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81;p53"/>
            <p:cNvSpPr/>
            <p:nvPr/>
          </p:nvSpPr>
          <p:spPr>
            <a:xfrm>
              <a:off x="3266870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82;p53"/>
            <p:cNvSpPr/>
            <p:nvPr/>
          </p:nvSpPr>
          <p:spPr>
            <a:xfrm>
              <a:off x="3266870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83;p53"/>
            <p:cNvSpPr/>
            <p:nvPr/>
          </p:nvSpPr>
          <p:spPr>
            <a:xfrm>
              <a:off x="3212186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84;p53"/>
            <p:cNvSpPr/>
            <p:nvPr/>
          </p:nvSpPr>
          <p:spPr>
            <a:xfrm>
              <a:off x="3212186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85;p53"/>
            <p:cNvSpPr/>
            <p:nvPr/>
          </p:nvSpPr>
          <p:spPr>
            <a:xfrm>
              <a:off x="3212186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86;p53"/>
            <p:cNvSpPr/>
            <p:nvPr/>
          </p:nvSpPr>
          <p:spPr>
            <a:xfrm>
              <a:off x="3212186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87;p53"/>
            <p:cNvSpPr/>
            <p:nvPr/>
          </p:nvSpPr>
          <p:spPr>
            <a:xfrm>
              <a:off x="315752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88;p53"/>
            <p:cNvSpPr/>
            <p:nvPr/>
          </p:nvSpPr>
          <p:spPr>
            <a:xfrm>
              <a:off x="315752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89;p53"/>
            <p:cNvSpPr/>
            <p:nvPr/>
          </p:nvSpPr>
          <p:spPr>
            <a:xfrm>
              <a:off x="315752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90;p53"/>
            <p:cNvSpPr/>
            <p:nvPr/>
          </p:nvSpPr>
          <p:spPr>
            <a:xfrm>
              <a:off x="315752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91;p53"/>
            <p:cNvSpPr/>
            <p:nvPr/>
          </p:nvSpPr>
          <p:spPr>
            <a:xfrm>
              <a:off x="315752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92;p53"/>
            <p:cNvSpPr/>
            <p:nvPr/>
          </p:nvSpPr>
          <p:spPr>
            <a:xfrm>
              <a:off x="386801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93;p53"/>
            <p:cNvSpPr/>
            <p:nvPr/>
          </p:nvSpPr>
          <p:spPr>
            <a:xfrm>
              <a:off x="3102836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94;p53"/>
            <p:cNvSpPr/>
            <p:nvPr/>
          </p:nvSpPr>
          <p:spPr>
            <a:xfrm>
              <a:off x="30483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95;p53"/>
            <p:cNvSpPr/>
            <p:nvPr/>
          </p:nvSpPr>
          <p:spPr>
            <a:xfrm>
              <a:off x="397720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96;p53"/>
            <p:cNvSpPr/>
            <p:nvPr/>
          </p:nvSpPr>
          <p:spPr>
            <a:xfrm>
              <a:off x="397720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97;p53"/>
            <p:cNvSpPr/>
            <p:nvPr/>
          </p:nvSpPr>
          <p:spPr>
            <a:xfrm>
              <a:off x="397720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98;p53"/>
            <p:cNvSpPr/>
            <p:nvPr/>
          </p:nvSpPr>
          <p:spPr>
            <a:xfrm>
              <a:off x="397720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99;p53"/>
            <p:cNvSpPr/>
            <p:nvPr/>
          </p:nvSpPr>
          <p:spPr>
            <a:xfrm>
              <a:off x="397720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00;p53"/>
            <p:cNvSpPr/>
            <p:nvPr/>
          </p:nvSpPr>
          <p:spPr>
            <a:xfrm>
              <a:off x="397720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01;p53"/>
            <p:cNvSpPr/>
            <p:nvPr/>
          </p:nvSpPr>
          <p:spPr>
            <a:xfrm>
              <a:off x="397720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02;p53"/>
            <p:cNvSpPr/>
            <p:nvPr/>
          </p:nvSpPr>
          <p:spPr>
            <a:xfrm>
              <a:off x="3704125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03;p53"/>
            <p:cNvSpPr/>
            <p:nvPr/>
          </p:nvSpPr>
          <p:spPr>
            <a:xfrm>
              <a:off x="37041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04;p53"/>
            <p:cNvSpPr/>
            <p:nvPr/>
          </p:nvSpPr>
          <p:spPr>
            <a:xfrm>
              <a:off x="348542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05;p53"/>
            <p:cNvSpPr/>
            <p:nvPr/>
          </p:nvSpPr>
          <p:spPr>
            <a:xfrm>
              <a:off x="354009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06;p53"/>
            <p:cNvSpPr/>
            <p:nvPr/>
          </p:nvSpPr>
          <p:spPr>
            <a:xfrm>
              <a:off x="354009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07;p53"/>
            <p:cNvSpPr/>
            <p:nvPr/>
          </p:nvSpPr>
          <p:spPr>
            <a:xfrm>
              <a:off x="359477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08;p53"/>
            <p:cNvSpPr/>
            <p:nvPr/>
          </p:nvSpPr>
          <p:spPr>
            <a:xfrm>
              <a:off x="364944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09;p53"/>
            <p:cNvSpPr/>
            <p:nvPr/>
          </p:nvSpPr>
          <p:spPr>
            <a:xfrm>
              <a:off x="364944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10;p53"/>
            <p:cNvSpPr/>
            <p:nvPr/>
          </p:nvSpPr>
          <p:spPr>
            <a:xfrm>
              <a:off x="37041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11;p53"/>
            <p:cNvSpPr/>
            <p:nvPr/>
          </p:nvSpPr>
          <p:spPr>
            <a:xfrm>
              <a:off x="370412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12;p53"/>
            <p:cNvSpPr/>
            <p:nvPr/>
          </p:nvSpPr>
          <p:spPr>
            <a:xfrm>
              <a:off x="375864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13;p53"/>
            <p:cNvSpPr/>
            <p:nvPr/>
          </p:nvSpPr>
          <p:spPr>
            <a:xfrm>
              <a:off x="375864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14;p53"/>
            <p:cNvSpPr/>
            <p:nvPr/>
          </p:nvSpPr>
          <p:spPr>
            <a:xfrm>
              <a:off x="375864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15;p53"/>
            <p:cNvSpPr/>
            <p:nvPr/>
          </p:nvSpPr>
          <p:spPr>
            <a:xfrm>
              <a:off x="375864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16;p53"/>
            <p:cNvSpPr/>
            <p:nvPr/>
          </p:nvSpPr>
          <p:spPr>
            <a:xfrm>
              <a:off x="3813331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17;p53"/>
            <p:cNvSpPr/>
            <p:nvPr/>
          </p:nvSpPr>
          <p:spPr>
            <a:xfrm>
              <a:off x="381333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18;p53"/>
            <p:cNvSpPr/>
            <p:nvPr/>
          </p:nvSpPr>
          <p:spPr>
            <a:xfrm>
              <a:off x="3813331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19;p53"/>
            <p:cNvSpPr/>
            <p:nvPr/>
          </p:nvSpPr>
          <p:spPr>
            <a:xfrm>
              <a:off x="381333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20;p53"/>
            <p:cNvSpPr/>
            <p:nvPr/>
          </p:nvSpPr>
          <p:spPr>
            <a:xfrm>
              <a:off x="381333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721;p53"/>
            <p:cNvSpPr/>
            <p:nvPr/>
          </p:nvSpPr>
          <p:spPr>
            <a:xfrm>
              <a:off x="3813331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22;p53"/>
            <p:cNvSpPr/>
            <p:nvPr/>
          </p:nvSpPr>
          <p:spPr>
            <a:xfrm>
              <a:off x="386801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23;p53"/>
            <p:cNvSpPr/>
            <p:nvPr/>
          </p:nvSpPr>
          <p:spPr>
            <a:xfrm>
              <a:off x="3868015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24;p53"/>
            <p:cNvSpPr/>
            <p:nvPr/>
          </p:nvSpPr>
          <p:spPr>
            <a:xfrm>
              <a:off x="386801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25;p53"/>
            <p:cNvSpPr/>
            <p:nvPr/>
          </p:nvSpPr>
          <p:spPr>
            <a:xfrm>
              <a:off x="386801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26;p53"/>
            <p:cNvSpPr/>
            <p:nvPr/>
          </p:nvSpPr>
          <p:spPr>
            <a:xfrm>
              <a:off x="386801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727;p53"/>
            <p:cNvSpPr/>
            <p:nvPr/>
          </p:nvSpPr>
          <p:spPr>
            <a:xfrm>
              <a:off x="386801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28;p53"/>
            <p:cNvSpPr/>
            <p:nvPr/>
          </p:nvSpPr>
          <p:spPr>
            <a:xfrm>
              <a:off x="3868015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29;p53"/>
            <p:cNvSpPr/>
            <p:nvPr/>
          </p:nvSpPr>
          <p:spPr>
            <a:xfrm>
              <a:off x="39226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30;p53"/>
            <p:cNvSpPr/>
            <p:nvPr/>
          </p:nvSpPr>
          <p:spPr>
            <a:xfrm>
              <a:off x="39226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31;p53"/>
            <p:cNvSpPr/>
            <p:nvPr/>
          </p:nvSpPr>
          <p:spPr>
            <a:xfrm>
              <a:off x="39226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32;p53"/>
            <p:cNvSpPr/>
            <p:nvPr/>
          </p:nvSpPr>
          <p:spPr>
            <a:xfrm>
              <a:off x="39226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33;p53"/>
            <p:cNvSpPr/>
            <p:nvPr/>
          </p:nvSpPr>
          <p:spPr>
            <a:xfrm>
              <a:off x="39226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34;p53"/>
            <p:cNvSpPr/>
            <p:nvPr/>
          </p:nvSpPr>
          <p:spPr>
            <a:xfrm>
              <a:off x="39226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35;p53"/>
            <p:cNvSpPr/>
            <p:nvPr/>
          </p:nvSpPr>
          <p:spPr>
            <a:xfrm>
              <a:off x="39226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36;p53"/>
            <p:cNvSpPr/>
            <p:nvPr/>
          </p:nvSpPr>
          <p:spPr>
            <a:xfrm>
              <a:off x="39226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37;p53"/>
            <p:cNvSpPr/>
            <p:nvPr/>
          </p:nvSpPr>
          <p:spPr>
            <a:xfrm>
              <a:off x="397720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38;p53"/>
            <p:cNvSpPr/>
            <p:nvPr/>
          </p:nvSpPr>
          <p:spPr>
            <a:xfrm>
              <a:off x="403188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39;p53"/>
            <p:cNvSpPr/>
            <p:nvPr/>
          </p:nvSpPr>
          <p:spPr>
            <a:xfrm>
              <a:off x="403188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40;p53"/>
            <p:cNvSpPr/>
            <p:nvPr/>
          </p:nvSpPr>
          <p:spPr>
            <a:xfrm>
              <a:off x="403188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41;p53"/>
            <p:cNvSpPr/>
            <p:nvPr/>
          </p:nvSpPr>
          <p:spPr>
            <a:xfrm>
              <a:off x="403188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42;p53"/>
            <p:cNvSpPr/>
            <p:nvPr/>
          </p:nvSpPr>
          <p:spPr>
            <a:xfrm>
              <a:off x="403188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43;p53"/>
            <p:cNvSpPr/>
            <p:nvPr/>
          </p:nvSpPr>
          <p:spPr>
            <a:xfrm>
              <a:off x="403188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44;p53"/>
            <p:cNvSpPr/>
            <p:nvPr/>
          </p:nvSpPr>
          <p:spPr>
            <a:xfrm>
              <a:off x="403188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45;p53"/>
            <p:cNvSpPr/>
            <p:nvPr/>
          </p:nvSpPr>
          <p:spPr>
            <a:xfrm>
              <a:off x="403188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46;p53"/>
            <p:cNvSpPr/>
            <p:nvPr/>
          </p:nvSpPr>
          <p:spPr>
            <a:xfrm>
              <a:off x="4031887" y="2053036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47;p53"/>
            <p:cNvSpPr/>
            <p:nvPr/>
          </p:nvSpPr>
          <p:spPr>
            <a:xfrm>
              <a:off x="397720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48;p53"/>
            <p:cNvSpPr/>
            <p:nvPr/>
          </p:nvSpPr>
          <p:spPr>
            <a:xfrm>
              <a:off x="392268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49;p53"/>
            <p:cNvSpPr/>
            <p:nvPr/>
          </p:nvSpPr>
          <p:spPr>
            <a:xfrm>
              <a:off x="39226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0;p53"/>
            <p:cNvSpPr/>
            <p:nvPr/>
          </p:nvSpPr>
          <p:spPr>
            <a:xfrm>
              <a:off x="386801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1;p53"/>
            <p:cNvSpPr/>
            <p:nvPr/>
          </p:nvSpPr>
          <p:spPr>
            <a:xfrm>
              <a:off x="3868015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2;p53"/>
            <p:cNvSpPr/>
            <p:nvPr/>
          </p:nvSpPr>
          <p:spPr>
            <a:xfrm>
              <a:off x="3868015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;p53"/>
            <p:cNvSpPr/>
            <p:nvPr/>
          </p:nvSpPr>
          <p:spPr>
            <a:xfrm>
              <a:off x="386801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4;p53"/>
            <p:cNvSpPr/>
            <p:nvPr/>
          </p:nvSpPr>
          <p:spPr>
            <a:xfrm>
              <a:off x="381333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55;p53"/>
            <p:cNvSpPr/>
            <p:nvPr/>
          </p:nvSpPr>
          <p:spPr>
            <a:xfrm>
              <a:off x="3813331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56;p53"/>
            <p:cNvSpPr/>
            <p:nvPr/>
          </p:nvSpPr>
          <p:spPr>
            <a:xfrm>
              <a:off x="381333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7;p53"/>
            <p:cNvSpPr/>
            <p:nvPr/>
          </p:nvSpPr>
          <p:spPr>
            <a:xfrm>
              <a:off x="381333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8;p53"/>
            <p:cNvSpPr/>
            <p:nvPr/>
          </p:nvSpPr>
          <p:spPr>
            <a:xfrm>
              <a:off x="3813331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9;p53"/>
            <p:cNvSpPr/>
            <p:nvPr/>
          </p:nvSpPr>
          <p:spPr>
            <a:xfrm>
              <a:off x="3813331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60;p53"/>
            <p:cNvSpPr/>
            <p:nvPr/>
          </p:nvSpPr>
          <p:spPr>
            <a:xfrm>
              <a:off x="375864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61;p53"/>
            <p:cNvSpPr/>
            <p:nvPr/>
          </p:nvSpPr>
          <p:spPr>
            <a:xfrm>
              <a:off x="375864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62;p53"/>
            <p:cNvSpPr/>
            <p:nvPr/>
          </p:nvSpPr>
          <p:spPr>
            <a:xfrm>
              <a:off x="375864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63;p53"/>
            <p:cNvSpPr/>
            <p:nvPr/>
          </p:nvSpPr>
          <p:spPr>
            <a:xfrm>
              <a:off x="375864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64;p53"/>
            <p:cNvSpPr/>
            <p:nvPr/>
          </p:nvSpPr>
          <p:spPr>
            <a:xfrm>
              <a:off x="3758647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65;p53"/>
            <p:cNvSpPr/>
            <p:nvPr/>
          </p:nvSpPr>
          <p:spPr>
            <a:xfrm>
              <a:off x="3758647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66;p53"/>
            <p:cNvSpPr/>
            <p:nvPr/>
          </p:nvSpPr>
          <p:spPr>
            <a:xfrm>
              <a:off x="3758647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67;p53"/>
            <p:cNvSpPr/>
            <p:nvPr/>
          </p:nvSpPr>
          <p:spPr>
            <a:xfrm>
              <a:off x="3758647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68;p53"/>
            <p:cNvSpPr/>
            <p:nvPr/>
          </p:nvSpPr>
          <p:spPr>
            <a:xfrm>
              <a:off x="370412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69;p53"/>
            <p:cNvSpPr/>
            <p:nvPr/>
          </p:nvSpPr>
          <p:spPr>
            <a:xfrm>
              <a:off x="37041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70;p53"/>
            <p:cNvSpPr/>
            <p:nvPr/>
          </p:nvSpPr>
          <p:spPr>
            <a:xfrm>
              <a:off x="370412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71;p53"/>
            <p:cNvSpPr/>
            <p:nvPr/>
          </p:nvSpPr>
          <p:spPr>
            <a:xfrm>
              <a:off x="370412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72;p53"/>
            <p:cNvSpPr/>
            <p:nvPr/>
          </p:nvSpPr>
          <p:spPr>
            <a:xfrm>
              <a:off x="370412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73;p53"/>
            <p:cNvSpPr/>
            <p:nvPr/>
          </p:nvSpPr>
          <p:spPr>
            <a:xfrm>
              <a:off x="370412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74;p53"/>
            <p:cNvSpPr/>
            <p:nvPr/>
          </p:nvSpPr>
          <p:spPr>
            <a:xfrm>
              <a:off x="370412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75;p53"/>
            <p:cNvSpPr/>
            <p:nvPr/>
          </p:nvSpPr>
          <p:spPr>
            <a:xfrm>
              <a:off x="3704125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76;p53"/>
            <p:cNvSpPr/>
            <p:nvPr/>
          </p:nvSpPr>
          <p:spPr>
            <a:xfrm>
              <a:off x="37041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77;p53"/>
            <p:cNvSpPr/>
            <p:nvPr/>
          </p:nvSpPr>
          <p:spPr>
            <a:xfrm>
              <a:off x="364944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78;p53"/>
            <p:cNvSpPr/>
            <p:nvPr/>
          </p:nvSpPr>
          <p:spPr>
            <a:xfrm>
              <a:off x="364944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79;p53"/>
            <p:cNvSpPr/>
            <p:nvPr/>
          </p:nvSpPr>
          <p:spPr>
            <a:xfrm>
              <a:off x="364944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80;p53"/>
            <p:cNvSpPr/>
            <p:nvPr/>
          </p:nvSpPr>
          <p:spPr>
            <a:xfrm>
              <a:off x="364944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81;p53"/>
            <p:cNvSpPr/>
            <p:nvPr/>
          </p:nvSpPr>
          <p:spPr>
            <a:xfrm>
              <a:off x="364944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82;p53"/>
            <p:cNvSpPr/>
            <p:nvPr/>
          </p:nvSpPr>
          <p:spPr>
            <a:xfrm>
              <a:off x="3649441" y="2053036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83;p53"/>
            <p:cNvSpPr/>
            <p:nvPr/>
          </p:nvSpPr>
          <p:spPr>
            <a:xfrm>
              <a:off x="364944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84;p53"/>
            <p:cNvSpPr/>
            <p:nvPr/>
          </p:nvSpPr>
          <p:spPr>
            <a:xfrm>
              <a:off x="364944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85;p53"/>
            <p:cNvSpPr/>
            <p:nvPr/>
          </p:nvSpPr>
          <p:spPr>
            <a:xfrm>
              <a:off x="364944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86;p53"/>
            <p:cNvSpPr/>
            <p:nvPr/>
          </p:nvSpPr>
          <p:spPr>
            <a:xfrm>
              <a:off x="364944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87;p53"/>
            <p:cNvSpPr/>
            <p:nvPr/>
          </p:nvSpPr>
          <p:spPr>
            <a:xfrm>
              <a:off x="359477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88;p53"/>
            <p:cNvSpPr/>
            <p:nvPr/>
          </p:nvSpPr>
          <p:spPr>
            <a:xfrm>
              <a:off x="359477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89;p53"/>
            <p:cNvSpPr/>
            <p:nvPr/>
          </p:nvSpPr>
          <p:spPr>
            <a:xfrm>
              <a:off x="359477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90;p53"/>
            <p:cNvSpPr/>
            <p:nvPr/>
          </p:nvSpPr>
          <p:spPr>
            <a:xfrm>
              <a:off x="359477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91;p53"/>
            <p:cNvSpPr/>
            <p:nvPr/>
          </p:nvSpPr>
          <p:spPr>
            <a:xfrm>
              <a:off x="3594775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92;p53"/>
            <p:cNvSpPr/>
            <p:nvPr/>
          </p:nvSpPr>
          <p:spPr>
            <a:xfrm>
              <a:off x="359477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93;p53"/>
            <p:cNvSpPr/>
            <p:nvPr/>
          </p:nvSpPr>
          <p:spPr>
            <a:xfrm>
              <a:off x="359477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94;p53"/>
            <p:cNvSpPr/>
            <p:nvPr/>
          </p:nvSpPr>
          <p:spPr>
            <a:xfrm>
              <a:off x="359477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95;p53"/>
            <p:cNvSpPr/>
            <p:nvPr/>
          </p:nvSpPr>
          <p:spPr>
            <a:xfrm>
              <a:off x="359477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96;p53"/>
            <p:cNvSpPr/>
            <p:nvPr/>
          </p:nvSpPr>
          <p:spPr>
            <a:xfrm>
              <a:off x="359477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97;p53"/>
            <p:cNvSpPr/>
            <p:nvPr/>
          </p:nvSpPr>
          <p:spPr>
            <a:xfrm>
              <a:off x="359477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98;p53"/>
            <p:cNvSpPr/>
            <p:nvPr/>
          </p:nvSpPr>
          <p:spPr>
            <a:xfrm>
              <a:off x="354009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99;p53"/>
            <p:cNvSpPr/>
            <p:nvPr/>
          </p:nvSpPr>
          <p:spPr>
            <a:xfrm>
              <a:off x="354009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0;p53"/>
            <p:cNvSpPr/>
            <p:nvPr/>
          </p:nvSpPr>
          <p:spPr>
            <a:xfrm>
              <a:off x="3540091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1;p53"/>
            <p:cNvSpPr/>
            <p:nvPr/>
          </p:nvSpPr>
          <p:spPr>
            <a:xfrm>
              <a:off x="354009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2;p53"/>
            <p:cNvSpPr/>
            <p:nvPr/>
          </p:nvSpPr>
          <p:spPr>
            <a:xfrm>
              <a:off x="354009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3;p53"/>
            <p:cNvSpPr/>
            <p:nvPr/>
          </p:nvSpPr>
          <p:spPr>
            <a:xfrm>
              <a:off x="354009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;p53"/>
            <p:cNvSpPr/>
            <p:nvPr/>
          </p:nvSpPr>
          <p:spPr>
            <a:xfrm>
              <a:off x="354009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5;p53"/>
            <p:cNvSpPr/>
            <p:nvPr/>
          </p:nvSpPr>
          <p:spPr>
            <a:xfrm>
              <a:off x="354009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6;p53"/>
            <p:cNvSpPr/>
            <p:nvPr/>
          </p:nvSpPr>
          <p:spPr>
            <a:xfrm>
              <a:off x="354009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7;p53"/>
            <p:cNvSpPr/>
            <p:nvPr/>
          </p:nvSpPr>
          <p:spPr>
            <a:xfrm>
              <a:off x="348542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8;p53"/>
            <p:cNvSpPr/>
            <p:nvPr/>
          </p:nvSpPr>
          <p:spPr>
            <a:xfrm>
              <a:off x="348542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9;p53"/>
            <p:cNvSpPr/>
            <p:nvPr/>
          </p:nvSpPr>
          <p:spPr>
            <a:xfrm>
              <a:off x="348542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10;p53"/>
            <p:cNvSpPr/>
            <p:nvPr/>
          </p:nvSpPr>
          <p:spPr>
            <a:xfrm>
              <a:off x="348542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11;p53"/>
            <p:cNvSpPr/>
            <p:nvPr/>
          </p:nvSpPr>
          <p:spPr>
            <a:xfrm>
              <a:off x="3485425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12;p53"/>
            <p:cNvSpPr/>
            <p:nvPr/>
          </p:nvSpPr>
          <p:spPr>
            <a:xfrm>
              <a:off x="34307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13;p53"/>
            <p:cNvSpPr/>
            <p:nvPr/>
          </p:nvSpPr>
          <p:spPr>
            <a:xfrm>
              <a:off x="34307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14;p53"/>
            <p:cNvSpPr/>
            <p:nvPr/>
          </p:nvSpPr>
          <p:spPr>
            <a:xfrm>
              <a:off x="34307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15;p53"/>
            <p:cNvSpPr/>
            <p:nvPr/>
          </p:nvSpPr>
          <p:spPr>
            <a:xfrm>
              <a:off x="34307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16;p53"/>
            <p:cNvSpPr/>
            <p:nvPr/>
          </p:nvSpPr>
          <p:spPr>
            <a:xfrm>
              <a:off x="34307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17;p53"/>
            <p:cNvSpPr/>
            <p:nvPr/>
          </p:nvSpPr>
          <p:spPr>
            <a:xfrm>
              <a:off x="3376076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18;p53"/>
            <p:cNvSpPr/>
            <p:nvPr/>
          </p:nvSpPr>
          <p:spPr>
            <a:xfrm>
              <a:off x="3376076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19;p53"/>
            <p:cNvSpPr/>
            <p:nvPr/>
          </p:nvSpPr>
          <p:spPr>
            <a:xfrm>
              <a:off x="337607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20;p53"/>
            <p:cNvSpPr/>
            <p:nvPr/>
          </p:nvSpPr>
          <p:spPr>
            <a:xfrm>
              <a:off x="3376076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21;p53"/>
            <p:cNvSpPr/>
            <p:nvPr/>
          </p:nvSpPr>
          <p:spPr>
            <a:xfrm>
              <a:off x="3376076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22;p53"/>
            <p:cNvSpPr/>
            <p:nvPr/>
          </p:nvSpPr>
          <p:spPr>
            <a:xfrm>
              <a:off x="3376076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23;p53"/>
            <p:cNvSpPr/>
            <p:nvPr/>
          </p:nvSpPr>
          <p:spPr>
            <a:xfrm>
              <a:off x="337607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24;p53"/>
            <p:cNvSpPr/>
            <p:nvPr/>
          </p:nvSpPr>
          <p:spPr>
            <a:xfrm>
              <a:off x="332139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25;p53"/>
            <p:cNvSpPr/>
            <p:nvPr/>
          </p:nvSpPr>
          <p:spPr>
            <a:xfrm>
              <a:off x="3321392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26;p53"/>
            <p:cNvSpPr/>
            <p:nvPr/>
          </p:nvSpPr>
          <p:spPr>
            <a:xfrm>
              <a:off x="332139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27;p53"/>
            <p:cNvSpPr/>
            <p:nvPr/>
          </p:nvSpPr>
          <p:spPr>
            <a:xfrm>
              <a:off x="332139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28;p53"/>
            <p:cNvSpPr/>
            <p:nvPr/>
          </p:nvSpPr>
          <p:spPr>
            <a:xfrm>
              <a:off x="332139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29;p53"/>
            <p:cNvSpPr/>
            <p:nvPr/>
          </p:nvSpPr>
          <p:spPr>
            <a:xfrm>
              <a:off x="332139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30;p53"/>
            <p:cNvSpPr/>
            <p:nvPr/>
          </p:nvSpPr>
          <p:spPr>
            <a:xfrm>
              <a:off x="332139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31;p53"/>
            <p:cNvSpPr/>
            <p:nvPr/>
          </p:nvSpPr>
          <p:spPr>
            <a:xfrm>
              <a:off x="3266870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32;p53"/>
            <p:cNvSpPr/>
            <p:nvPr/>
          </p:nvSpPr>
          <p:spPr>
            <a:xfrm>
              <a:off x="3266870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33;p53"/>
            <p:cNvSpPr/>
            <p:nvPr/>
          </p:nvSpPr>
          <p:spPr>
            <a:xfrm>
              <a:off x="3266870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34;p53"/>
            <p:cNvSpPr/>
            <p:nvPr/>
          </p:nvSpPr>
          <p:spPr>
            <a:xfrm>
              <a:off x="3266870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35;p53"/>
            <p:cNvSpPr/>
            <p:nvPr/>
          </p:nvSpPr>
          <p:spPr>
            <a:xfrm>
              <a:off x="3212186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36;p53"/>
            <p:cNvSpPr/>
            <p:nvPr/>
          </p:nvSpPr>
          <p:spPr>
            <a:xfrm>
              <a:off x="310283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37;p53"/>
            <p:cNvSpPr/>
            <p:nvPr/>
          </p:nvSpPr>
          <p:spPr>
            <a:xfrm>
              <a:off x="3048314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38;p53"/>
            <p:cNvSpPr/>
            <p:nvPr/>
          </p:nvSpPr>
          <p:spPr>
            <a:xfrm>
              <a:off x="3048314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39;p53"/>
            <p:cNvSpPr/>
            <p:nvPr/>
          </p:nvSpPr>
          <p:spPr>
            <a:xfrm>
              <a:off x="2993630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40;p53"/>
            <p:cNvSpPr/>
            <p:nvPr/>
          </p:nvSpPr>
          <p:spPr>
            <a:xfrm>
              <a:off x="2993630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41;p53"/>
            <p:cNvSpPr/>
            <p:nvPr/>
          </p:nvSpPr>
          <p:spPr>
            <a:xfrm>
              <a:off x="299363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42;p53"/>
            <p:cNvSpPr/>
            <p:nvPr/>
          </p:nvSpPr>
          <p:spPr>
            <a:xfrm>
              <a:off x="299363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43;p53"/>
            <p:cNvSpPr/>
            <p:nvPr/>
          </p:nvSpPr>
          <p:spPr>
            <a:xfrm>
              <a:off x="299363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44;p53"/>
            <p:cNvSpPr/>
            <p:nvPr/>
          </p:nvSpPr>
          <p:spPr>
            <a:xfrm>
              <a:off x="299363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45;p53"/>
            <p:cNvSpPr/>
            <p:nvPr/>
          </p:nvSpPr>
          <p:spPr>
            <a:xfrm>
              <a:off x="293896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46;p53"/>
            <p:cNvSpPr/>
            <p:nvPr/>
          </p:nvSpPr>
          <p:spPr>
            <a:xfrm>
              <a:off x="293896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47;p53"/>
            <p:cNvSpPr/>
            <p:nvPr/>
          </p:nvSpPr>
          <p:spPr>
            <a:xfrm>
              <a:off x="293896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48;p53"/>
            <p:cNvSpPr/>
            <p:nvPr/>
          </p:nvSpPr>
          <p:spPr>
            <a:xfrm>
              <a:off x="293896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49;p53"/>
            <p:cNvSpPr/>
            <p:nvPr/>
          </p:nvSpPr>
          <p:spPr>
            <a:xfrm>
              <a:off x="293896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50;p53"/>
            <p:cNvSpPr/>
            <p:nvPr/>
          </p:nvSpPr>
          <p:spPr>
            <a:xfrm>
              <a:off x="293896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51;p53"/>
            <p:cNvSpPr/>
            <p:nvPr/>
          </p:nvSpPr>
          <p:spPr>
            <a:xfrm>
              <a:off x="293896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52;p53"/>
            <p:cNvSpPr/>
            <p:nvPr/>
          </p:nvSpPr>
          <p:spPr>
            <a:xfrm>
              <a:off x="2884280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53;p53"/>
            <p:cNvSpPr/>
            <p:nvPr/>
          </p:nvSpPr>
          <p:spPr>
            <a:xfrm>
              <a:off x="2884280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54;p53"/>
            <p:cNvSpPr/>
            <p:nvPr/>
          </p:nvSpPr>
          <p:spPr>
            <a:xfrm>
              <a:off x="2884280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55;p53"/>
            <p:cNvSpPr/>
            <p:nvPr/>
          </p:nvSpPr>
          <p:spPr>
            <a:xfrm>
              <a:off x="288428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56;p53"/>
            <p:cNvSpPr/>
            <p:nvPr/>
          </p:nvSpPr>
          <p:spPr>
            <a:xfrm>
              <a:off x="288428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57;p53"/>
            <p:cNvSpPr/>
            <p:nvPr/>
          </p:nvSpPr>
          <p:spPr>
            <a:xfrm>
              <a:off x="288428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58;p53"/>
            <p:cNvSpPr/>
            <p:nvPr/>
          </p:nvSpPr>
          <p:spPr>
            <a:xfrm>
              <a:off x="288428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59;p53"/>
            <p:cNvSpPr/>
            <p:nvPr/>
          </p:nvSpPr>
          <p:spPr>
            <a:xfrm>
              <a:off x="2884280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60;p53"/>
            <p:cNvSpPr/>
            <p:nvPr/>
          </p:nvSpPr>
          <p:spPr>
            <a:xfrm>
              <a:off x="2829614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61;p53"/>
            <p:cNvSpPr/>
            <p:nvPr/>
          </p:nvSpPr>
          <p:spPr>
            <a:xfrm>
              <a:off x="282961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2;p53"/>
            <p:cNvSpPr/>
            <p:nvPr/>
          </p:nvSpPr>
          <p:spPr>
            <a:xfrm>
              <a:off x="282961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63;p53"/>
            <p:cNvSpPr/>
            <p:nvPr/>
          </p:nvSpPr>
          <p:spPr>
            <a:xfrm>
              <a:off x="282961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64;p53"/>
            <p:cNvSpPr/>
            <p:nvPr/>
          </p:nvSpPr>
          <p:spPr>
            <a:xfrm>
              <a:off x="282961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65;p53"/>
            <p:cNvSpPr/>
            <p:nvPr/>
          </p:nvSpPr>
          <p:spPr>
            <a:xfrm>
              <a:off x="282961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66;p53"/>
            <p:cNvSpPr/>
            <p:nvPr/>
          </p:nvSpPr>
          <p:spPr>
            <a:xfrm>
              <a:off x="28296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67;p53"/>
            <p:cNvSpPr/>
            <p:nvPr/>
          </p:nvSpPr>
          <p:spPr>
            <a:xfrm>
              <a:off x="282961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68;p53"/>
            <p:cNvSpPr/>
            <p:nvPr/>
          </p:nvSpPr>
          <p:spPr>
            <a:xfrm>
              <a:off x="277507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69;p53"/>
            <p:cNvSpPr/>
            <p:nvPr/>
          </p:nvSpPr>
          <p:spPr>
            <a:xfrm>
              <a:off x="277507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70;p53"/>
            <p:cNvSpPr/>
            <p:nvPr/>
          </p:nvSpPr>
          <p:spPr>
            <a:xfrm>
              <a:off x="277507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71;p53"/>
            <p:cNvSpPr/>
            <p:nvPr/>
          </p:nvSpPr>
          <p:spPr>
            <a:xfrm>
              <a:off x="277507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72;p53"/>
            <p:cNvSpPr/>
            <p:nvPr/>
          </p:nvSpPr>
          <p:spPr>
            <a:xfrm>
              <a:off x="277507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73;p53"/>
            <p:cNvSpPr/>
            <p:nvPr/>
          </p:nvSpPr>
          <p:spPr>
            <a:xfrm>
              <a:off x="2775074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74;p53"/>
            <p:cNvSpPr/>
            <p:nvPr/>
          </p:nvSpPr>
          <p:spPr>
            <a:xfrm>
              <a:off x="277507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75;p53"/>
            <p:cNvSpPr/>
            <p:nvPr/>
          </p:nvSpPr>
          <p:spPr>
            <a:xfrm>
              <a:off x="277507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76;p53"/>
            <p:cNvSpPr/>
            <p:nvPr/>
          </p:nvSpPr>
          <p:spPr>
            <a:xfrm>
              <a:off x="2720408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77;p53"/>
            <p:cNvSpPr/>
            <p:nvPr/>
          </p:nvSpPr>
          <p:spPr>
            <a:xfrm>
              <a:off x="2720408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78;p53"/>
            <p:cNvSpPr/>
            <p:nvPr/>
          </p:nvSpPr>
          <p:spPr>
            <a:xfrm>
              <a:off x="2720408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79;p53"/>
            <p:cNvSpPr/>
            <p:nvPr/>
          </p:nvSpPr>
          <p:spPr>
            <a:xfrm>
              <a:off x="2720408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80;p53"/>
            <p:cNvSpPr/>
            <p:nvPr/>
          </p:nvSpPr>
          <p:spPr>
            <a:xfrm>
              <a:off x="2720408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81;p53"/>
            <p:cNvSpPr/>
            <p:nvPr/>
          </p:nvSpPr>
          <p:spPr>
            <a:xfrm>
              <a:off x="2720408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82;p53"/>
            <p:cNvSpPr/>
            <p:nvPr/>
          </p:nvSpPr>
          <p:spPr>
            <a:xfrm>
              <a:off x="2720408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83;p53"/>
            <p:cNvSpPr/>
            <p:nvPr/>
          </p:nvSpPr>
          <p:spPr>
            <a:xfrm>
              <a:off x="2720408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84;p53"/>
            <p:cNvSpPr/>
            <p:nvPr/>
          </p:nvSpPr>
          <p:spPr>
            <a:xfrm>
              <a:off x="2720408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85;p53"/>
            <p:cNvSpPr/>
            <p:nvPr/>
          </p:nvSpPr>
          <p:spPr>
            <a:xfrm>
              <a:off x="266572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86;p53"/>
            <p:cNvSpPr/>
            <p:nvPr/>
          </p:nvSpPr>
          <p:spPr>
            <a:xfrm>
              <a:off x="266572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87;p53"/>
            <p:cNvSpPr/>
            <p:nvPr/>
          </p:nvSpPr>
          <p:spPr>
            <a:xfrm>
              <a:off x="266572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88;p53"/>
            <p:cNvSpPr/>
            <p:nvPr/>
          </p:nvSpPr>
          <p:spPr>
            <a:xfrm>
              <a:off x="266572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89;p53"/>
            <p:cNvSpPr/>
            <p:nvPr/>
          </p:nvSpPr>
          <p:spPr>
            <a:xfrm>
              <a:off x="266572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90;p53"/>
            <p:cNvSpPr/>
            <p:nvPr/>
          </p:nvSpPr>
          <p:spPr>
            <a:xfrm>
              <a:off x="266572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91;p53"/>
            <p:cNvSpPr/>
            <p:nvPr/>
          </p:nvSpPr>
          <p:spPr>
            <a:xfrm>
              <a:off x="266572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92;p53"/>
            <p:cNvSpPr/>
            <p:nvPr/>
          </p:nvSpPr>
          <p:spPr>
            <a:xfrm>
              <a:off x="2665724" y="177981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93;p53"/>
            <p:cNvSpPr/>
            <p:nvPr/>
          </p:nvSpPr>
          <p:spPr>
            <a:xfrm>
              <a:off x="266572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94;p53"/>
            <p:cNvSpPr/>
            <p:nvPr/>
          </p:nvSpPr>
          <p:spPr>
            <a:xfrm>
              <a:off x="266572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95;p53"/>
            <p:cNvSpPr/>
            <p:nvPr/>
          </p:nvSpPr>
          <p:spPr>
            <a:xfrm>
              <a:off x="2611058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96;p53"/>
            <p:cNvSpPr/>
            <p:nvPr/>
          </p:nvSpPr>
          <p:spPr>
            <a:xfrm>
              <a:off x="2611058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97;p53"/>
            <p:cNvSpPr/>
            <p:nvPr/>
          </p:nvSpPr>
          <p:spPr>
            <a:xfrm>
              <a:off x="2611058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98;p53"/>
            <p:cNvSpPr/>
            <p:nvPr/>
          </p:nvSpPr>
          <p:spPr>
            <a:xfrm>
              <a:off x="2611058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99;p53"/>
            <p:cNvSpPr/>
            <p:nvPr/>
          </p:nvSpPr>
          <p:spPr>
            <a:xfrm>
              <a:off x="2611058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00;p53"/>
            <p:cNvSpPr/>
            <p:nvPr/>
          </p:nvSpPr>
          <p:spPr>
            <a:xfrm>
              <a:off x="2611058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01;p53"/>
            <p:cNvSpPr/>
            <p:nvPr/>
          </p:nvSpPr>
          <p:spPr>
            <a:xfrm>
              <a:off x="2611058" y="183433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02;p53"/>
            <p:cNvSpPr/>
            <p:nvPr/>
          </p:nvSpPr>
          <p:spPr>
            <a:xfrm>
              <a:off x="2611058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03;p53"/>
            <p:cNvSpPr/>
            <p:nvPr/>
          </p:nvSpPr>
          <p:spPr>
            <a:xfrm>
              <a:off x="2611058" y="172513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04;p53"/>
            <p:cNvSpPr/>
            <p:nvPr/>
          </p:nvSpPr>
          <p:spPr>
            <a:xfrm>
              <a:off x="2611058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05;p53"/>
            <p:cNvSpPr/>
            <p:nvPr/>
          </p:nvSpPr>
          <p:spPr>
            <a:xfrm>
              <a:off x="25565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06;p53"/>
            <p:cNvSpPr/>
            <p:nvPr/>
          </p:nvSpPr>
          <p:spPr>
            <a:xfrm>
              <a:off x="25565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07;p53"/>
            <p:cNvSpPr/>
            <p:nvPr/>
          </p:nvSpPr>
          <p:spPr>
            <a:xfrm>
              <a:off x="255651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08;p53"/>
            <p:cNvSpPr/>
            <p:nvPr/>
          </p:nvSpPr>
          <p:spPr>
            <a:xfrm>
              <a:off x="255651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09;p53"/>
            <p:cNvSpPr/>
            <p:nvPr/>
          </p:nvSpPr>
          <p:spPr>
            <a:xfrm>
              <a:off x="255651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10;p53"/>
            <p:cNvSpPr/>
            <p:nvPr/>
          </p:nvSpPr>
          <p:spPr>
            <a:xfrm>
              <a:off x="255651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11;p53"/>
            <p:cNvSpPr/>
            <p:nvPr/>
          </p:nvSpPr>
          <p:spPr>
            <a:xfrm>
              <a:off x="2556518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12;p53"/>
            <p:cNvSpPr/>
            <p:nvPr/>
          </p:nvSpPr>
          <p:spPr>
            <a:xfrm>
              <a:off x="2556518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913;p53"/>
            <p:cNvSpPr/>
            <p:nvPr/>
          </p:nvSpPr>
          <p:spPr>
            <a:xfrm>
              <a:off x="2556518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914;p53"/>
            <p:cNvSpPr/>
            <p:nvPr/>
          </p:nvSpPr>
          <p:spPr>
            <a:xfrm>
              <a:off x="250185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915;p53"/>
            <p:cNvSpPr/>
            <p:nvPr/>
          </p:nvSpPr>
          <p:spPr>
            <a:xfrm>
              <a:off x="250185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916;p53"/>
            <p:cNvSpPr/>
            <p:nvPr/>
          </p:nvSpPr>
          <p:spPr>
            <a:xfrm>
              <a:off x="2501852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917;p53"/>
            <p:cNvSpPr/>
            <p:nvPr/>
          </p:nvSpPr>
          <p:spPr>
            <a:xfrm>
              <a:off x="2501852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918;p53"/>
            <p:cNvSpPr/>
            <p:nvPr/>
          </p:nvSpPr>
          <p:spPr>
            <a:xfrm>
              <a:off x="2447025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919;p53"/>
            <p:cNvSpPr/>
            <p:nvPr/>
          </p:nvSpPr>
          <p:spPr>
            <a:xfrm>
              <a:off x="244702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920;p53"/>
            <p:cNvSpPr/>
            <p:nvPr/>
          </p:nvSpPr>
          <p:spPr>
            <a:xfrm>
              <a:off x="24470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921;p53"/>
            <p:cNvSpPr/>
            <p:nvPr/>
          </p:nvSpPr>
          <p:spPr>
            <a:xfrm>
              <a:off x="2392341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922;p53"/>
            <p:cNvSpPr/>
            <p:nvPr/>
          </p:nvSpPr>
          <p:spPr>
            <a:xfrm>
              <a:off x="2392341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923;p53"/>
            <p:cNvSpPr/>
            <p:nvPr/>
          </p:nvSpPr>
          <p:spPr>
            <a:xfrm>
              <a:off x="2829614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924;p53"/>
            <p:cNvSpPr/>
            <p:nvPr/>
          </p:nvSpPr>
          <p:spPr>
            <a:xfrm>
              <a:off x="2829614" y="3473865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925;p53"/>
            <p:cNvSpPr/>
            <p:nvPr/>
          </p:nvSpPr>
          <p:spPr>
            <a:xfrm>
              <a:off x="2829614" y="3419199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926;p53"/>
            <p:cNvSpPr/>
            <p:nvPr/>
          </p:nvSpPr>
          <p:spPr>
            <a:xfrm>
              <a:off x="277507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927;p53"/>
            <p:cNvSpPr/>
            <p:nvPr/>
          </p:nvSpPr>
          <p:spPr>
            <a:xfrm>
              <a:off x="277493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928;p53"/>
            <p:cNvSpPr/>
            <p:nvPr/>
          </p:nvSpPr>
          <p:spPr>
            <a:xfrm>
              <a:off x="277507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929;p53"/>
            <p:cNvSpPr/>
            <p:nvPr/>
          </p:nvSpPr>
          <p:spPr>
            <a:xfrm>
              <a:off x="277507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930;p53"/>
            <p:cNvSpPr/>
            <p:nvPr/>
          </p:nvSpPr>
          <p:spPr>
            <a:xfrm>
              <a:off x="277507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931;p53"/>
            <p:cNvSpPr/>
            <p:nvPr/>
          </p:nvSpPr>
          <p:spPr>
            <a:xfrm>
              <a:off x="277507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932;p53"/>
            <p:cNvSpPr/>
            <p:nvPr/>
          </p:nvSpPr>
          <p:spPr>
            <a:xfrm>
              <a:off x="272040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33;p53"/>
            <p:cNvSpPr/>
            <p:nvPr/>
          </p:nvSpPr>
          <p:spPr>
            <a:xfrm>
              <a:off x="272040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34;p53"/>
            <p:cNvSpPr/>
            <p:nvPr/>
          </p:nvSpPr>
          <p:spPr>
            <a:xfrm>
              <a:off x="2720408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35;p53"/>
            <p:cNvSpPr/>
            <p:nvPr/>
          </p:nvSpPr>
          <p:spPr>
            <a:xfrm>
              <a:off x="2720408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36;p53"/>
            <p:cNvSpPr/>
            <p:nvPr/>
          </p:nvSpPr>
          <p:spPr>
            <a:xfrm>
              <a:off x="272040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37;p53"/>
            <p:cNvSpPr/>
            <p:nvPr/>
          </p:nvSpPr>
          <p:spPr>
            <a:xfrm>
              <a:off x="2720408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38;p53"/>
            <p:cNvSpPr/>
            <p:nvPr/>
          </p:nvSpPr>
          <p:spPr>
            <a:xfrm>
              <a:off x="2665724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39;p53"/>
            <p:cNvSpPr/>
            <p:nvPr/>
          </p:nvSpPr>
          <p:spPr>
            <a:xfrm>
              <a:off x="266572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40;p53"/>
            <p:cNvSpPr/>
            <p:nvPr/>
          </p:nvSpPr>
          <p:spPr>
            <a:xfrm>
              <a:off x="2665724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41;p53"/>
            <p:cNvSpPr/>
            <p:nvPr/>
          </p:nvSpPr>
          <p:spPr>
            <a:xfrm>
              <a:off x="266572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2;p53"/>
            <p:cNvSpPr/>
            <p:nvPr/>
          </p:nvSpPr>
          <p:spPr>
            <a:xfrm>
              <a:off x="2665724" y="35284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43;p53"/>
            <p:cNvSpPr/>
            <p:nvPr/>
          </p:nvSpPr>
          <p:spPr>
            <a:xfrm>
              <a:off x="266572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44;p53"/>
            <p:cNvSpPr/>
            <p:nvPr/>
          </p:nvSpPr>
          <p:spPr>
            <a:xfrm>
              <a:off x="266572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45;p53"/>
            <p:cNvSpPr/>
            <p:nvPr/>
          </p:nvSpPr>
          <p:spPr>
            <a:xfrm>
              <a:off x="2665724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46;p53"/>
            <p:cNvSpPr/>
            <p:nvPr/>
          </p:nvSpPr>
          <p:spPr>
            <a:xfrm>
              <a:off x="2611058" y="385645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47;p53"/>
            <p:cNvSpPr/>
            <p:nvPr/>
          </p:nvSpPr>
          <p:spPr>
            <a:xfrm>
              <a:off x="2611058" y="380177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48;p53"/>
            <p:cNvSpPr/>
            <p:nvPr/>
          </p:nvSpPr>
          <p:spPr>
            <a:xfrm>
              <a:off x="2611058" y="3747105"/>
              <a:ext cx="44622" cy="38363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49;p53"/>
            <p:cNvSpPr/>
            <p:nvPr/>
          </p:nvSpPr>
          <p:spPr>
            <a:xfrm>
              <a:off x="261105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50;p53"/>
            <p:cNvSpPr/>
            <p:nvPr/>
          </p:nvSpPr>
          <p:spPr>
            <a:xfrm>
              <a:off x="261105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51;p53"/>
            <p:cNvSpPr/>
            <p:nvPr/>
          </p:nvSpPr>
          <p:spPr>
            <a:xfrm>
              <a:off x="2611058" y="3583071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52;p53"/>
            <p:cNvSpPr/>
            <p:nvPr/>
          </p:nvSpPr>
          <p:spPr>
            <a:xfrm>
              <a:off x="2611058" y="352840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53;p53"/>
            <p:cNvSpPr/>
            <p:nvPr/>
          </p:nvSpPr>
          <p:spPr>
            <a:xfrm>
              <a:off x="261105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54;p53"/>
            <p:cNvSpPr/>
            <p:nvPr/>
          </p:nvSpPr>
          <p:spPr>
            <a:xfrm>
              <a:off x="2611058" y="341919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55;p53"/>
            <p:cNvSpPr/>
            <p:nvPr/>
          </p:nvSpPr>
          <p:spPr>
            <a:xfrm>
              <a:off x="2611058" y="3364515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56;p53"/>
            <p:cNvSpPr/>
            <p:nvPr/>
          </p:nvSpPr>
          <p:spPr>
            <a:xfrm>
              <a:off x="2611058" y="3309849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57;p53"/>
            <p:cNvSpPr/>
            <p:nvPr/>
          </p:nvSpPr>
          <p:spPr>
            <a:xfrm>
              <a:off x="2556518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58;p53"/>
            <p:cNvSpPr/>
            <p:nvPr/>
          </p:nvSpPr>
          <p:spPr>
            <a:xfrm>
              <a:off x="2556518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59;p53"/>
            <p:cNvSpPr/>
            <p:nvPr/>
          </p:nvSpPr>
          <p:spPr>
            <a:xfrm>
              <a:off x="255651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60;p53"/>
            <p:cNvSpPr/>
            <p:nvPr/>
          </p:nvSpPr>
          <p:spPr>
            <a:xfrm>
              <a:off x="255651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61;p53"/>
            <p:cNvSpPr/>
            <p:nvPr/>
          </p:nvSpPr>
          <p:spPr>
            <a:xfrm>
              <a:off x="2556375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62;p53"/>
            <p:cNvSpPr/>
            <p:nvPr/>
          </p:nvSpPr>
          <p:spPr>
            <a:xfrm>
              <a:off x="2556375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63;p53"/>
            <p:cNvSpPr/>
            <p:nvPr/>
          </p:nvSpPr>
          <p:spPr>
            <a:xfrm>
              <a:off x="255637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64;p53"/>
            <p:cNvSpPr/>
            <p:nvPr/>
          </p:nvSpPr>
          <p:spPr>
            <a:xfrm>
              <a:off x="2556518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65;p53"/>
            <p:cNvSpPr/>
            <p:nvPr/>
          </p:nvSpPr>
          <p:spPr>
            <a:xfrm>
              <a:off x="2556518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66;p53"/>
            <p:cNvSpPr/>
            <p:nvPr/>
          </p:nvSpPr>
          <p:spPr>
            <a:xfrm>
              <a:off x="2556375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67;p53"/>
            <p:cNvSpPr/>
            <p:nvPr/>
          </p:nvSpPr>
          <p:spPr>
            <a:xfrm>
              <a:off x="2556375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68;p53"/>
            <p:cNvSpPr/>
            <p:nvPr/>
          </p:nvSpPr>
          <p:spPr>
            <a:xfrm>
              <a:off x="255637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69;p53"/>
            <p:cNvSpPr/>
            <p:nvPr/>
          </p:nvSpPr>
          <p:spPr>
            <a:xfrm>
              <a:off x="255637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970;p53"/>
            <p:cNvSpPr/>
            <p:nvPr/>
          </p:nvSpPr>
          <p:spPr>
            <a:xfrm>
              <a:off x="2556375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971;p53"/>
            <p:cNvSpPr/>
            <p:nvPr/>
          </p:nvSpPr>
          <p:spPr>
            <a:xfrm>
              <a:off x="2501852" y="402032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972;p53"/>
            <p:cNvSpPr/>
            <p:nvPr/>
          </p:nvSpPr>
          <p:spPr>
            <a:xfrm>
              <a:off x="2501852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973;p53"/>
            <p:cNvSpPr/>
            <p:nvPr/>
          </p:nvSpPr>
          <p:spPr>
            <a:xfrm>
              <a:off x="2501852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974;p53"/>
            <p:cNvSpPr/>
            <p:nvPr/>
          </p:nvSpPr>
          <p:spPr>
            <a:xfrm>
              <a:off x="2501852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975;p53"/>
            <p:cNvSpPr/>
            <p:nvPr/>
          </p:nvSpPr>
          <p:spPr>
            <a:xfrm>
              <a:off x="2501852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976;p53"/>
            <p:cNvSpPr/>
            <p:nvPr/>
          </p:nvSpPr>
          <p:spPr>
            <a:xfrm>
              <a:off x="250169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977;p53"/>
            <p:cNvSpPr/>
            <p:nvPr/>
          </p:nvSpPr>
          <p:spPr>
            <a:xfrm>
              <a:off x="2501852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978;p53"/>
            <p:cNvSpPr/>
            <p:nvPr/>
          </p:nvSpPr>
          <p:spPr>
            <a:xfrm>
              <a:off x="2501691" y="3637755"/>
              <a:ext cx="44927" cy="38363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979;p53"/>
            <p:cNvSpPr/>
            <p:nvPr/>
          </p:nvSpPr>
          <p:spPr>
            <a:xfrm>
              <a:off x="2501852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980;p53"/>
            <p:cNvSpPr/>
            <p:nvPr/>
          </p:nvSpPr>
          <p:spPr>
            <a:xfrm>
              <a:off x="2501852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981;p53"/>
            <p:cNvSpPr/>
            <p:nvPr/>
          </p:nvSpPr>
          <p:spPr>
            <a:xfrm>
              <a:off x="2501852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982;p53"/>
            <p:cNvSpPr/>
            <p:nvPr/>
          </p:nvSpPr>
          <p:spPr>
            <a:xfrm>
              <a:off x="2501852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983;p53"/>
            <p:cNvSpPr/>
            <p:nvPr/>
          </p:nvSpPr>
          <p:spPr>
            <a:xfrm>
              <a:off x="2501852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984;p53"/>
            <p:cNvSpPr/>
            <p:nvPr/>
          </p:nvSpPr>
          <p:spPr>
            <a:xfrm>
              <a:off x="25017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985;p53"/>
            <p:cNvSpPr/>
            <p:nvPr/>
          </p:nvSpPr>
          <p:spPr>
            <a:xfrm>
              <a:off x="25017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986;p53"/>
            <p:cNvSpPr/>
            <p:nvPr/>
          </p:nvSpPr>
          <p:spPr>
            <a:xfrm>
              <a:off x="2501852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987;p53"/>
            <p:cNvSpPr/>
            <p:nvPr/>
          </p:nvSpPr>
          <p:spPr>
            <a:xfrm>
              <a:off x="250185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988;p53"/>
            <p:cNvSpPr/>
            <p:nvPr/>
          </p:nvSpPr>
          <p:spPr>
            <a:xfrm>
              <a:off x="244702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989;p53"/>
            <p:cNvSpPr/>
            <p:nvPr/>
          </p:nvSpPr>
          <p:spPr>
            <a:xfrm>
              <a:off x="2447025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990;p53"/>
            <p:cNvSpPr/>
            <p:nvPr/>
          </p:nvSpPr>
          <p:spPr>
            <a:xfrm>
              <a:off x="2447025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991;p53"/>
            <p:cNvSpPr/>
            <p:nvPr/>
          </p:nvSpPr>
          <p:spPr>
            <a:xfrm>
              <a:off x="2447025" y="3911120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992;p53"/>
            <p:cNvSpPr/>
            <p:nvPr/>
          </p:nvSpPr>
          <p:spPr>
            <a:xfrm>
              <a:off x="24470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993;p53"/>
            <p:cNvSpPr/>
            <p:nvPr/>
          </p:nvSpPr>
          <p:spPr>
            <a:xfrm>
              <a:off x="24470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994;p53"/>
            <p:cNvSpPr/>
            <p:nvPr/>
          </p:nvSpPr>
          <p:spPr>
            <a:xfrm>
              <a:off x="2447025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995;p53"/>
            <p:cNvSpPr/>
            <p:nvPr/>
          </p:nvSpPr>
          <p:spPr>
            <a:xfrm>
              <a:off x="2447025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996;p53"/>
            <p:cNvSpPr/>
            <p:nvPr/>
          </p:nvSpPr>
          <p:spPr>
            <a:xfrm>
              <a:off x="244702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997;p53"/>
            <p:cNvSpPr/>
            <p:nvPr/>
          </p:nvSpPr>
          <p:spPr>
            <a:xfrm>
              <a:off x="24470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998;p53"/>
            <p:cNvSpPr/>
            <p:nvPr/>
          </p:nvSpPr>
          <p:spPr>
            <a:xfrm>
              <a:off x="24470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999;p53"/>
            <p:cNvSpPr/>
            <p:nvPr/>
          </p:nvSpPr>
          <p:spPr>
            <a:xfrm>
              <a:off x="244702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000;p53"/>
            <p:cNvSpPr/>
            <p:nvPr/>
          </p:nvSpPr>
          <p:spPr>
            <a:xfrm>
              <a:off x="24470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001;p53"/>
            <p:cNvSpPr/>
            <p:nvPr/>
          </p:nvSpPr>
          <p:spPr>
            <a:xfrm>
              <a:off x="244702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002;p53"/>
            <p:cNvSpPr/>
            <p:nvPr/>
          </p:nvSpPr>
          <p:spPr>
            <a:xfrm>
              <a:off x="244702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003;p53"/>
            <p:cNvSpPr/>
            <p:nvPr/>
          </p:nvSpPr>
          <p:spPr>
            <a:xfrm>
              <a:off x="2447025" y="3255166"/>
              <a:ext cx="44784" cy="38381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004;p53"/>
            <p:cNvSpPr/>
            <p:nvPr/>
          </p:nvSpPr>
          <p:spPr>
            <a:xfrm>
              <a:off x="2447025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005;p53"/>
            <p:cNvSpPr/>
            <p:nvPr/>
          </p:nvSpPr>
          <p:spPr>
            <a:xfrm>
              <a:off x="24470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006;p53"/>
            <p:cNvSpPr/>
            <p:nvPr/>
          </p:nvSpPr>
          <p:spPr>
            <a:xfrm>
              <a:off x="24470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007;p53"/>
            <p:cNvSpPr/>
            <p:nvPr/>
          </p:nvSpPr>
          <p:spPr>
            <a:xfrm>
              <a:off x="24470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008;p53"/>
            <p:cNvSpPr/>
            <p:nvPr/>
          </p:nvSpPr>
          <p:spPr>
            <a:xfrm>
              <a:off x="2392341" y="4238882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009;p53"/>
            <p:cNvSpPr/>
            <p:nvPr/>
          </p:nvSpPr>
          <p:spPr>
            <a:xfrm>
              <a:off x="2392341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010;p53"/>
            <p:cNvSpPr/>
            <p:nvPr/>
          </p:nvSpPr>
          <p:spPr>
            <a:xfrm>
              <a:off x="2392341" y="402032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011;p53"/>
            <p:cNvSpPr/>
            <p:nvPr/>
          </p:nvSpPr>
          <p:spPr>
            <a:xfrm>
              <a:off x="2392341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012;p53"/>
            <p:cNvSpPr/>
            <p:nvPr/>
          </p:nvSpPr>
          <p:spPr>
            <a:xfrm>
              <a:off x="239234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013;p53"/>
            <p:cNvSpPr/>
            <p:nvPr/>
          </p:nvSpPr>
          <p:spPr>
            <a:xfrm>
              <a:off x="239234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014;p53"/>
            <p:cNvSpPr/>
            <p:nvPr/>
          </p:nvSpPr>
          <p:spPr>
            <a:xfrm>
              <a:off x="239234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015;p53"/>
            <p:cNvSpPr/>
            <p:nvPr/>
          </p:nvSpPr>
          <p:spPr>
            <a:xfrm>
              <a:off x="239234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016;p53"/>
            <p:cNvSpPr/>
            <p:nvPr/>
          </p:nvSpPr>
          <p:spPr>
            <a:xfrm>
              <a:off x="2392341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017;p53"/>
            <p:cNvSpPr/>
            <p:nvPr/>
          </p:nvSpPr>
          <p:spPr>
            <a:xfrm>
              <a:off x="2392341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018;p53"/>
            <p:cNvSpPr/>
            <p:nvPr/>
          </p:nvSpPr>
          <p:spPr>
            <a:xfrm>
              <a:off x="239234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019;p53"/>
            <p:cNvSpPr/>
            <p:nvPr/>
          </p:nvSpPr>
          <p:spPr>
            <a:xfrm>
              <a:off x="239234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020;p53"/>
            <p:cNvSpPr/>
            <p:nvPr/>
          </p:nvSpPr>
          <p:spPr>
            <a:xfrm>
              <a:off x="2392341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021;p53"/>
            <p:cNvSpPr/>
            <p:nvPr/>
          </p:nvSpPr>
          <p:spPr>
            <a:xfrm>
              <a:off x="239234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022;p53"/>
            <p:cNvSpPr/>
            <p:nvPr/>
          </p:nvSpPr>
          <p:spPr>
            <a:xfrm>
              <a:off x="239234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023;p53"/>
            <p:cNvSpPr/>
            <p:nvPr/>
          </p:nvSpPr>
          <p:spPr>
            <a:xfrm>
              <a:off x="239234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024;p53"/>
            <p:cNvSpPr/>
            <p:nvPr/>
          </p:nvSpPr>
          <p:spPr>
            <a:xfrm>
              <a:off x="239234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025;p53"/>
            <p:cNvSpPr/>
            <p:nvPr/>
          </p:nvSpPr>
          <p:spPr>
            <a:xfrm>
              <a:off x="2392341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026;p53"/>
            <p:cNvSpPr/>
            <p:nvPr/>
          </p:nvSpPr>
          <p:spPr>
            <a:xfrm>
              <a:off x="239234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027;p53"/>
            <p:cNvSpPr/>
            <p:nvPr/>
          </p:nvSpPr>
          <p:spPr>
            <a:xfrm>
              <a:off x="239234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028;p53"/>
            <p:cNvSpPr/>
            <p:nvPr/>
          </p:nvSpPr>
          <p:spPr>
            <a:xfrm>
              <a:off x="239234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029;p53"/>
            <p:cNvSpPr/>
            <p:nvPr/>
          </p:nvSpPr>
          <p:spPr>
            <a:xfrm>
              <a:off x="2392341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030;p53"/>
            <p:cNvSpPr/>
            <p:nvPr/>
          </p:nvSpPr>
          <p:spPr>
            <a:xfrm>
              <a:off x="239234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031;p53"/>
            <p:cNvSpPr/>
            <p:nvPr/>
          </p:nvSpPr>
          <p:spPr>
            <a:xfrm>
              <a:off x="239234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032;p53"/>
            <p:cNvSpPr/>
            <p:nvPr/>
          </p:nvSpPr>
          <p:spPr>
            <a:xfrm>
              <a:off x="239234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033;p53"/>
            <p:cNvSpPr/>
            <p:nvPr/>
          </p:nvSpPr>
          <p:spPr>
            <a:xfrm>
              <a:off x="2392341" y="167046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034;p53"/>
            <p:cNvSpPr/>
            <p:nvPr/>
          </p:nvSpPr>
          <p:spPr>
            <a:xfrm>
              <a:off x="2337819" y="4238882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035;p53"/>
            <p:cNvSpPr/>
            <p:nvPr/>
          </p:nvSpPr>
          <p:spPr>
            <a:xfrm>
              <a:off x="2337819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036;p53"/>
            <p:cNvSpPr/>
            <p:nvPr/>
          </p:nvSpPr>
          <p:spPr>
            <a:xfrm>
              <a:off x="2337819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037;p53"/>
            <p:cNvSpPr/>
            <p:nvPr/>
          </p:nvSpPr>
          <p:spPr>
            <a:xfrm>
              <a:off x="233781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038;p53"/>
            <p:cNvSpPr/>
            <p:nvPr/>
          </p:nvSpPr>
          <p:spPr>
            <a:xfrm>
              <a:off x="2337819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039;p53"/>
            <p:cNvSpPr/>
            <p:nvPr/>
          </p:nvSpPr>
          <p:spPr>
            <a:xfrm>
              <a:off x="2337819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040;p53"/>
            <p:cNvSpPr/>
            <p:nvPr/>
          </p:nvSpPr>
          <p:spPr>
            <a:xfrm>
              <a:off x="2337819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041;p53"/>
            <p:cNvSpPr/>
            <p:nvPr/>
          </p:nvSpPr>
          <p:spPr>
            <a:xfrm>
              <a:off x="233781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042;p53"/>
            <p:cNvSpPr/>
            <p:nvPr/>
          </p:nvSpPr>
          <p:spPr>
            <a:xfrm>
              <a:off x="2337819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043;p53"/>
            <p:cNvSpPr/>
            <p:nvPr/>
          </p:nvSpPr>
          <p:spPr>
            <a:xfrm>
              <a:off x="233781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044;p53"/>
            <p:cNvSpPr/>
            <p:nvPr/>
          </p:nvSpPr>
          <p:spPr>
            <a:xfrm>
              <a:off x="233781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045;p53"/>
            <p:cNvSpPr/>
            <p:nvPr/>
          </p:nvSpPr>
          <p:spPr>
            <a:xfrm>
              <a:off x="2337711" y="3364515"/>
              <a:ext cx="44748" cy="38273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046;p53"/>
            <p:cNvSpPr/>
            <p:nvPr/>
          </p:nvSpPr>
          <p:spPr>
            <a:xfrm>
              <a:off x="2337711" y="3309849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047;p53"/>
            <p:cNvSpPr/>
            <p:nvPr/>
          </p:nvSpPr>
          <p:spPr>
            <a:xfrm>
              <a:off x="2337711" y="3255166"/>
              <a:ext cx="44748" cy="38345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048;p53"/>
            <p:cNvSpPr/>
            <p:nvPr/>
          </p:nvSpPr>
          <p:spPr>
            <a:xfrm>
              <a:off x="233781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049;p53"/>
            <p:cNvSpPr/>
            <p:nvPr/>
          </p:nvSpPr>
          <p:spPr>
            <a:xfrm>
              <a:off x="2337819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050;p53"/>
            <p:cNvSpPr/>
            <p:nvPr/>
          </p:nvSpPr>
          <p:spPr>
            <a:xfrm>
              <a:off x="233781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051;p53"/>
            <p:cNvSpPr/>
            <p:nvPr/>
          </p:nvSpPr>
          <p:spPr>
            <a:xfrm>
              <a:off x="233781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052;p53"/>
            <p:cNvSpPr/>
            <p:nvPr/>
          </p:nvSpPr>
          <p:spPr>
            <a:xfrm>
              <a:off x="233781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053;p53"/>
            <p:cNvSpPr/>
            <p:nvPr/>
          </p:nvSpPr>
          <p:spPr>
            <a:xfrm>
              <a:off x="233781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054;p53"/>
            <p:cNvSpPr/>
            <p:nvPr/>
          </p:nvSpPr>
          <p:spPr>
            <a:xfrm>
              <a:off x="233781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055;p53"/>
            <p:cNvSpPr/>
            <p:nvPr/>
          </p:nvSpPr>
          <p:spPr>
            <a:xfrm>
              <a:off x="233781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056;p53"/>
            <p:cNvSpPr/>
            <p:nvPr/>
          </p:nvSpPr>
          <p:spPr>
            <a:xfrm>
              <a:off x="233781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057;p53"/>
            <p:cNvSpPr/>
            <p:nvPr/>
          </p:nvSpPr>
          <p:spPr>
            <a:xfrm>
              <a:off x="233781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058;p53"/>
            <p:cNvSpPr/>
            <p:nvPr/>
          </p:nvSpPr>
          <p:spPr>
            <a:xfrm>
              <a:off x="233781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059;p53"/>
            <p:cNvSpPr/>
            <p:nvPr/>
          </p:nvSpPr>
          <p:spPr>
            <a:xfrm>
              <a:off x="233781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060;p53"/>
            <p:cNvSpPr/>
            <p:nvPr/>
          </p:nvSpPr>
          <p:spPr>
            <a:xfrm>
              <a:off x="233781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061;p53"/>
            <p:cNvSpPr/>
            <p:nvPr/>
          </p:nvSpPr>
          <p:spPr>
            <a:xfrm>
              <a:off x="2337819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062;p53"/>
            <p:cNvSpPr/>
            <p:nvPr/>
          </p:nvSpPr>
          <p:spPr>
            <a:xfrm>
              <a:off x="2283135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063;p53"/>
            <p:cNvSpPr/>
            <p:nvPr/>
          </p:nvSpPr>
          <p:spPr>
            <a:xfrm>
              <a:off x="2283135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064;p53"/>
            <p:cNvSpPr/>
            <p:nvPr/>
          </p:nvSpPr>
          <p:spPr>
            <a:xfrm>
              <a:off x="228313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065;p53"/>
            <p:cNvSpPr/>
            <p:nvPr/>
          </p:nvSpPr>
          <p:spPr>
            <a:xfrm>
              <a:off x="228313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066;p53"/>
            <p:cNvSpPr/>
            <p:nvPr/>
          </p:nvSpPr>
          <p:spPr>
            <a:xfrm>
              <a:off x="228313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067;p53"/>
            <p:cNvSpPr/>
            <p:nvPr/>
          </p:nvSpPr>
          <p:spPr>
            <a:xfrm>
              <a:off x="228313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068;p53"/>
            <p:cNvSpPr/>
            <p:nvPr/>
          </p:nvSpPr>
          <p:spPr>
            <a:xfrm>
              <a:off x="228313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069;p53"/>
            <p:cNvSpPr/>
            <p:nvPr/>
          </p:nvSpPr>
          <p:spPr>
            <a:xfrm>
              <a:off x="22830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070;p53"/>
            <p:cNvSpPr/>
            <p:nvPr/>
          </p:nvSpPr>
          <p:spPr>
            <a:xfrm>
              <a:off x="22830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071;p53"/>
            <p:cNvSpPr/>
            <p:nvPr/>
          </p:nvSpPr>
          <p:spPr>
            <a:xfrm>
              <a:off x="228313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072;p53"/>
            <p:cNvSpPr/>
            <p:nvPr/>
          </p:nvSpPr>
          <p:spPr>
            <a:xfrm>
              <a:off x="228313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073;p53"/>
            <p:cNvSpPr/>
            <p:nvPr/>
          </p:nvSpPr>
          <p:spPr>
            <a:xfrm>
              <a:off x="228313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074;p53"/>
            <p:cNvSpPr/>
            <p:nvPr/>
          </p:nvSpPr>
          <p:spPr>
            <a:xfrm>
              <a:off x="2283135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075;p53"/>
            <p:cNvSpPr/>
            <p:nvPr/>
          </p:nvSpPr>
          <p:spPr>
            <a:xfrm>
              <a:off x="2283135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076;p53"/>
            <p:cNvSpPr/>
            <p:nvPr/>
          </p:nvSpPr>
          <p:spPr>
            <a:xfrm>
              <a:off x="228313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077;p53"/>
            <p:cNvSpPr/>
            <p:nvPr/>
          </p:nvSpPr>
          <p:spPr>
            <a:xfrm>
              <a:off x="228313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078;p53"/>
            <p:cNvSpPr/>
            <p:nvPr/>
          </p:nvSpPr>
          <p:spPr>
            <a:xfrm>
              <a:off x="228313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079;p53"/>
            <p:cNvSpPr/>
            <p:nvPr/>
          </p:nvSpPr>
          <p:spPr>
            <a:xfrm>
              <a:off x="228313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080;p53"/>
            <p:cNvSpPr/>
            <p:nvPr/>
          </p:nvSpPr>
          <p:spPr>
            <a:xfrm>
              <a:off x="228313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081;p53"/>
            <p:cNvSpPr/>
            <p:nvPr/>
          </p:nvSpPr>
          <p:spPr>
            <a:xfrm>
              <a:off x="228313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082;p53"/>
            <p:cNvSpPr/>
            <p:nvPr/>
          </p:nvSpPr>
          <p:spPr>
            <a:xfrm>
              <a:off x="228313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083;p53"/>
            <p:cNvSpPr/>
            <p:nvPr/>
          </p:nvSpPr>
          <p:spPr>
            <a:xfrm>
              <a:off x="228313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084;p53"/>
            <p:cNvSpPr/>
            <p:nvPr/>
          </p:nvSpPr>
          <p:spPr>
            <a:xfrm>
              <a:off x="228313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085;p53"/>
            <p:cNvSpPr/>
            <p:nvPr/>
          </p:nvSpPr>
          <p:spPr>
            <a:xfrm>
              <a:off x="228313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086;p53"/>
            <p:cNvSpPr/>
            <p:nvPr/>
          </p:nvSpPr>
          <p:spPr>
            <a:xfrm>
              <a:off x="228313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087;p53"/>
            <p:cNvSpPr/>
            <p:nvPr/>
          </p:nvSpPr>
          <p:spPr>
            <a:xfrm>
              <a:off x="2283135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088;p53"/>
            <p:cNvSpPr/>
            <p:nvPr/>
          </p:nvSpPr>
          <p:spPr>
            <a:xfrm>
              <a:off x="222846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089;p53"/>
            <p:cNvSpPr/>
            <p:nvPr/>
          </p:nvSpPr>
          <p:spPr>
            <a:xfrm>
              <a:off x="222846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090;p53"/>
            <p:cNvSpPr/>
            <p:nvPr/>
          </p:nvSpPr>
          <p:spPr>
            <a:xfrm>
              <a:off x="2228469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091;p53"/>
            <p:cNvSpPr/>
            <p:nvPr/>
          </p:nvSpPr>
          <p:spPr>
            <a:xfrm>
              <a:off x="2228469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092;p53"/>
            <p:cNvSpPr/>
            <p:nvPr/>
          </p:nvSpPr>
          <p:spPr>
            <a:xfrm>
              <a:off x="2228469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093;p53"/>
            <p:cNvSpPr/>
            <p:nvPr/>
          </p:nvSpPr>
          <p:spPr>
            <a:xfrm>
              <a:off x="222846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094;p53"/>
            <p:cNvSpPr/>
            <p:nvPr/>
          </p:nvSpPr>
          <p:spPr>
            <a:xfrm>
              <a:off x="222846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095;p53"/>
            <p:cNvSpPr/>
            <p:nvPr/>
          </p:nvSpPr>
          <p:spPr>
            <a:xfrm>
              <a:off x="222846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096;p53"/>
            <p:cNvSpPr/>
            <p:nvPr/>
          </p:nvSpPr>
          <p:spPr>
            <a:xfrm>
              <a:off x="222846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097;p53"/>
            <p:cNvSpPr/>
            <p:nvPr/>
          </p:nvSpPr>
          <p:spPr>
            <a:xfrm>
              <a:off x="222846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098;p53"/>
            <p:cNvSpPr/>
            <p:nvPr/>
          </p:nvSpPr>
          <p:spPr>
            <a:xfrm>
              <a:off x="222846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099;p53"/>
            <p:cNvSpPr/>
            <p:nvPr/>
          </p:nvSpPr>
          <p:spPr>
            <a:xfrm>
              <a:off x="222846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100;p53"/>
            <p:cNvSpPr/>
            <p:nvPr/>
          </p:nvSpPr>
          <p:spPr>
            <a:xfrm>
              <a:off x="222846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101;p53"/>
            <p:cNvSpPr/>
            <p:nvPr/>
          </p:nvSpPr>
          <p:spPr>
            <a:xfrm>
              <a:off x="222846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102;p53"/>
            <p:cNvSpPr/>
            <p:nvPr/>
          </p:nvSpPr>
          <p:spPr>
            <a:xfrm>
              <a:off x="222846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103;p53"/>
            <p:cNvSpPr/>
            <p:nvPr/>
          </p:nvSpPr>
          <p:spPr>
            <a:xfrm>
              <a:off x="222846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104;p53"/>
            <p:cNvSpPr/>
            <p:nvPr/>
          </p:nvSpPr>
          <p:spPr>
            <a:xfrm>
              <a:off x="2228469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105;p53"/>
            <p:cNvSpPr/>
            <p:nvPr/>
          </p:nvSpPr>
          <p:spPr>
            <a:xfrm>
              <a:off x="222846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106;p53"/>
            <p:cNvSpPr/>
            <p:nvPr/>
          </p:nvSpPr>
          <p:spPr>
            <a:xfrm>
              <a:off x="2173785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107;p53"/>
            <p:cNvSpPr/>
            <p:nvPr/>
          </p:nvSpPr>
          <p:spPr>
            <a:xfrm>
              <a:off x="2173785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108;p53"/>
            <p:cNvSpPr/>
            <p:nvPr/>
          </p:nvSpPr>
          <p:spPr>
            <a:xfrm>
              <a:off x="2173785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109;p53"/>
            <p:cNvSpPr/>
            <p:nvPr/>
          </p:nvSpPr>
          <p:spPr>
            <a:xfrm>
              <a:off x="2173785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110;p53"/>
            <p:cNvSpPr/>
            <p:nvPr/>
          </p:nvSpPr>
          <p:spPr>
            <a:xfrm>
              <a:off x="2173785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111;p53"/>
            <p:cNvSpPr/>
            <p:nvPr/>
          </p:nvSpPr>
          <p:spPr>
            <a:xfrm>
              <a:off x="2173785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112;p53"/>
            <p:cNvSpPr/>
            <p:nvPr/>
          </p:nvSpPr>
          <p:spPr>
            <a:xfrm>
              <a:off x="2173785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113;p53"/>
            <p:cNvSpPr/>
            <p:nvPr/>
          </p:nvSpPr>
          <p:spPr>
            <a:xfrm>
              <a:off x="2173785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114;p53"/>
            <p:cNvSpPr/>
            <p:nvPr/>
          </p:nvSpPr>
          <p:spPr>
            <a:xfrm>
              <a:off x="2173785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115;p53"/>
            <p:cNvSpPr/>
            <p:nvPr/>
          </p:nvSpPr>
          <p:spPr>
            <a:xfrm>
              <a:off x="2173785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116;p53"/>
            <p:cNvSpPr/>
            <p:nvPr/>
          </p:nvSpPr>
          <p:spPr>
            <a:xfrm>
              <a:off x="2173785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117;p53"/>
            <p:cNvSpPr/>
            <p:nvPr/>
          </p:nvSpPr>
          <p:spPr>
            <a:xfrm>
              <a:off x="2173785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118;p53"/>
            <p:cNvSpPr/>
            <p:nvPr/>
          </p:nvSpPr>
          <p:spPr>
            <a:xfrm>
              <a:off x="2173785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119;p53"/>
            <p:cNvSpPr/>
            <p:nvPr/>
          </p:nvSpPr>
          <p:spPr>
            <a:xfrm>
              <a:off x="2173785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120;p53"/>
            <p:cNvSpPr/>
            <p:nvPr/>
          </p:nvSpPr>
          <p:spPr>
            <a:xfrm>
              <a:off x="217378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121;p53"/>
            <p:cNvSpPr/>
            <p:nvPr/>
          </p:nvSpPr>
          <p:spPr>
            <a:xfrm>
              <a:off x="217378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122;p53"/>
            <p:cNvSpPr/>
            <p:nvPr/>
          </p:nvSpPr>
          <p:spPr>
            <a:xfrm>
              <a:off x="2173785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123;p53"/>
            <p:cNvSpPr/>
            <p:nvPr/>
          </p:nvSpPr>
          <p:spPr>
            <a:xfrm>
              <a:off x="2173785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124;p53"/>
            <p:cNvSpPr/>
            <p:nvPr/>
          </p:nvSpPr>
          <p:spPr>
            <a:xfrm>
              <a:off x="2119263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125;p53"/>
            <p:cNvSpPr/>
            <p:nvPr/>
          </p:nvSpPr>
          <p:spPr>
            <a:xfrm>
              <a:off x="2119263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126;p53"/>
            <p:cNvSpPr/>
            <p:nvPr/>
          </p:nvSpPr>
          <p:spPr>
            <a:xfrm>
              <a:off x="2119263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127;p53"/>
            <p:cNvSpPr/>
            <p:nvPr/>
          </p:nvSpPr>
          <p:spPr>
            <a:xfrm>
              <a:off x="211926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128;p53"/>
            <p:cNvSpPr/>
            <p:nvPr/>
          </p:nvSpPr>
          <p:spPr>
            <a:xfrm>
              <a:off x="211926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129;p53"/>
            <p:cNvSpPr/>
            <p:nvPr/>
          </p:nvSpPr>
          <p:spPr>
            <a:xfrm>
              <a:off x="211926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130;p53"/>
            <p:cNvSpPr/>
            <p:nvPr/>
          </p:nvSpPr>
          <p:spPr>
            <a:xfrm>
              <a:off x="211926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131;p53"/>
            <p:cNvSpPr/>
            <p:nvPr/>
          </p:nvSpPr>
          <p:spPr>
            <a:xfrm>
              <a:off x="211926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132;p53"/>
            <p:cNvSpPr/>
            <p:nvPr/>
          </p:nvSpPr>
          <p:spPr>
            <a:xfrm>
              <a:off x="211926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133;p53"/>
            <p:cNvSpPr/>
            <p:nvPr/>
          </p:nvSpPr>
          <p:spPr>
            <a:xfrm>
              <a:off x="211926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134;p53"/>
            <p:cNvSpPr/>
            <p:nvPr/>
          </p:nvSpPr>
          <p:spPr>
            <a:xfrm>
              <a:off x="211926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135;p53"/>
            <p:cNvSpPr/>
            <p:nvPr/>
          </p:nvSpPr>
          <p:spPr>
            <a:xfrm>
              <a:off x="211926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136;p53"/>
            <p:cNvSpPr/>
            <p:nvPr/>
          </p:nvSpPr>
          <p:spPr>
            <a:xfrm>
              <a:off x="211926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137;p53"/>
            <p:cNvSpPr/>
            <p:nvPr/>
          </p:nvSpPr>
          <p:spPr>
            <a:xfrm>
              <a:off x="211926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138;p53"/>
            <p:cNvSpPr/>
            <p:nvPr/>
          </p:nvSpPr>
          <p:spPr>
            <a:xfrm>
              <a:off x="211926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139;p53"/>
            <p:cNvSpPr/>
            <p:nvPr/>
          </p:nvSpPr>
          <p:spPr>
            <a:xfrm>
              <a:off x="2119263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140;p53"/>
            <p:cNvSpPr/>
            <p:nvPr/>
          </p:nvSpPr>
          <p:spPr>
            <a:xfrm>
              <a:off x="2064579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141;p53"/>
            <p:cNvSpPr/>
            <p:nvPr/>
          </p:nvSpPr>
          <p:spPr>
            <a:xfrm>
              <a:off x="206457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142;p53"/>
            <p:cNvSpPr/>
            <p:nvPr/>
          </p:nvSpPr>
          <p:spPr>
            <a:xfrm>
              <a:off x="206457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143;p53"/>
            <p:cNvSpPr/>
            <p:nvPr/>
          </p:nvSpPr>
          <p:spPr>
            <a:xfrm>
              <a:off x="206457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144;p53"/>
            <p:cNvSpPr/>
            <p:nvPr/>
          </p:nvSpPr>
          <p:spPr>
            <a:xfrm>
              <a:off x="2064579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145;p53"/>
            <p:cNvSpPr/>
            <p:nvPr/>
          </p:nvSpPr>
          <p:spPr>
            <a:xfrm>
              <a:off x="206457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146;p53"/>
            <p:cNvSpPr/>
            <p:nvPr/>
          </p:nvSpPr>
          <p:spPr>
            <a:xfrm>
              <a:off x="206457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147;p53"/>
            <p:cNvSpPr/>
            <p:nvPr/>
          </p:nvSpPr>
          <p:spPr>
            <a:xfrm>
              <a:off x="2064579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148;p53"/>
            <p:cNvSpPr/>
            <p:nvPr/>
          </p:nvSpPr>
          <p:spPr>
            <a:xfrm>
              <a:off x="206457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149;p53"/>
            <p:cNvSpPr/>
            <p:nvPr/>
          </p:nvSpPr>
          <p:spPr>
            <a:xfrm>
              <a:off x="206457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150;p53"/>
            <p:cNvSpPr/>
            <p:nvPr/>
          </p:nvSpPr>
          <p:spPr>
            <a:xfrm>
              <a:off x="206457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151;p53"/>
            <p:cNvSpPr/>
            <p:nvPr/>
          </p:nvSpPr>
          <p:spPr>
            <a:xfrm>
              <a:off x="206457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152;p53"/>
            <p:cNvSpPr/>
            <p:nvPr/>
          </p:nvSpPr>
          <p:spPr>
            <a:xfrm>
              <a:off x="206457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153;p53"/>
            <p:cNvSpPr/>
            <p:nvPr/>
          </p:nvSpPr>
          <p:spPr>
            <a:xfrm>
              <a:off x="206457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154;p53"/>
            <p:cNvSpPr/>
            <p:nvPr/>
          </p:nvSpPr>
          <p:spPr>
            <a:xfrm>
              <a:off x="206457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155;p53"/>
            <p:cNvSpPr/>
            <p:nvPr/>
          </p:nvSpPr>
          <p:spPr>
            <a:xfrm>
              <a:off x="206457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156;p53"/>
            <p:cNvSpPr/>
            <p:nvPr/>
          </p:nvSpPr>
          <p:spPr>
            <a:xfrm>
              <a:off x="2009913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157;p53"/>
            <p:cNvSpPr/>
            <p:nvPr/>
          </p:nvSpPr>
          <p:spPr>
            <a:xfrm>
              <a:off x="2009913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158;p53"/>
            <p:cNvSpPr/>
            <p:nvPr/>
          </p:nvSpPr>
          <p:spPr>
            <a:xfrm>
              <a:off x="2009913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159;p53"/>
            <p:cNvSpPr/>
            <p:nvPr/>
          </p:nvSpPr>
          <p:spPr>
            <a:xfrm>
              <a:off x="2009913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160;p53"/>
            <p:cNvSpPr/>
            <p:nvPr/>
          </p:nvSpPr>
          <p:spPr>
            <a:xfrm>
              <a:off x="2009913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161;p53"/>
            <p:cNvSpPr/>
            <p:nvPr/>
          </p:nvSpPr>
          <p:spPr>
            <a:xfrm>
              <a:off x="2009913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162;p53"/>
            <p:cNvSpPr/>
            <p:nvPr/>
          </p:nvSpPr>
          <p:spPr>
            <a:xfrm>
              <a:off x="200991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163;p53"/>
            <p:cNvSpPr/>
            <p:nvPr/>
          </p:nvSpPr>
          <p:spPr>
            <a:xfrm>
              <a:off x="2009913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164;p53"/>
            <p:cNvSpPr/>
            <p:nvPr/>
          </p:nvSpPr>
          <p:spPr>
            <a:xfrm>
              <a:off x="2009913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165;p53"/>
            <p:cNvSpPr/>
            <p:nvPr/>
          </p:nvSpPr>
          <p:spPr>
            <a:xfrm>
              <a:off x="2009913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166;p53"/>
            <p:cNvSpPr/>
            <p:nvPr/>
          </p:nvSpPr>
          <p:spPr>
            <a:xfrm>
              <a:off x="2009913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167;p53"/>
            <p:cNvSpPr/>
            <p:nvPr/>
          </p:nvSpPr>
          <p:spPr>
            <a:xfrm>
              <a:off x="200991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168;p53"/>
            <p:cNvSpPr/>
            <p:nvPr/>
          </p:nvSpPr>
          <p:spPr>
            <a:xfrm>
              <a:off x="200991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169;p53"/>
            <p:cNvSpPr/>
            <p:nvPr/>
          </p:nvSpPr>
          <p:spPr>
            <a:xfrm>
              <a:off x="200991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170;p53"/>
            <p:cNvSpPr/>
            <p:nvPr/>
          </p:nvSpPr>
          <p:spPr>
            <a:xfrm>
              <a:off x="200991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171;p53"/>
            <p:cNvSpPr/>
            <p:nvPr/>
          </p:nvSpPr>
          <p:spPr>
            <a:xfrm>
              <a:off x="200991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172;p53"/>
            <p:cNvSpPr/>
            <p:nvPr/>
          </p:nvSpPr>
          <p:spPr>
            <a:xfrm>
              <a:off x="200991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173;p53"/>
            <p:cNvSpPr/>
            <p:nvPr/>
          </p:nvSpPr>
          <p:spPr>
            <a:xfrm>
              <a:off x="2009913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174;p53"/>
            <p:cNvSpPr/>
            <p:nvPr/>
          </p:nvSpPr>
          <p:spPr>
            <a:xfrm>
              <a:off x="1955229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175;p53"/>
            <p:cNvSpPr/>
            <p:nvPr/>
          </p:nvSpPr>
          <p:spPr>
            <a:xfrm>
              <a:off x="195522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176;p53"/>
            <p:cNvSpPr/>
            <p:nvPr/>
          </p:nvSpPr>
          <p:spPr>
            <a:xfrm>
              <a:off x="1955229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177;p53"/>
            <p:cNvSpPr/>
            <p:nvPr/>
          </p:nvSpPr>
          <p:spPr>
            <a:xfrm>
              <a:off x="195522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178;p53"/>
            <p:cNvSpPr/>
            <p:nvPr/>
          </p:nvSpPr>
          <p:spPr>
            <a:xfrm>
              <a:off x="1955229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179;p53"/>
            <p:cNvSpPr/>
            <p:nvPr/>
          </p:nvSpPr>
          <p:spPr>
            <a:xfrm>
              <a:off x="1955229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180;p53"/>
            <p:cNvSpPr/>
            <p:nvPr/>
          </p:nvSpPr>
          <p:spPr>
            <a:xfrm>
              <a:off x="1955229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181;p53"/>
            <p:cNvSpPr/>
            <p:nvPr/>
          </p:nvSpPr>
          <p:spPr>
            <a:xfrm>
              <a:off x="1955229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182;p53"/>
            <p:cNvSpPr/>
            <p:nvPr/>
          </p:nvSpPr>
          <p:spPr>
            <a:xfrm>
              <a:off x="1955229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183;p53"/>
            <p:cNvSpPr/>
            <p:nvPr/>
          </p:nvSpPr>
          <p:spPr>
            <a:xfrm>
              <a:off x="1955229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184;p53"/>
            <p:cNvSpPr/>
            <p:nvPr/>
          </p:nvSpPr>
          <p:spPr>
            <a:xfrm>
              <a:off x="1955229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185;p53"/>
            <p:cNvSpPr/>
            <p:nvPr/>
          </p:nvSpPr>
          <p:spPr>
            <a:xfrm>
              <a:off x="1955229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186;p53"/>
            <p:cNvSpPr/>
            <p:nvPr/>
          </p:nvSpPr>
          <p:spPr>
            <a:xfrm>
              <a:off x="1955229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187;p53"/>
            <p:cNvSpPr/>
            <p:nvPr/>
          </p:nvSpPr>
          <p:spPr>
            <a:xfrm>
              <a:off x="1955229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188;p53"/>
            <p:cNvSpPr/>
            <p:nvPr/>
          </p:nvSpPr>
          <p:spPr>
            <a:xfrm>
              <a:off x="195522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189;p53"/>
            <p:cNvSpPr/>
            <p:nvPr/>
          </p:nvSpPr>
          <p:spPr>
            <a:xfrm>
              <a:off x="195522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190;p53"/>
            <p:cNvSpPr/>
            <p:nvPr/>
          </p:nvSpPr>
          <p:spPr>
            <a:xfrm>
              <a:off x="1900563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191;p53"/>
            <p:cNvSpPr/>
            <p:nvPr/>
          </p:nvSpPr>
          <p:spPr>
            <a:xfrm>
              <a:off x="190056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192;p53"/>
            <p:cNvSpPr/>
            <p:nvPr/>
          </p:nvSpPr>
          <p:spPr>
            <a:xfrm>
              <a:off x="190056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193;p53"/>
            <p:cNvSpPr/>
            <p:nvPr/>
          </p:nvSpPr>
          <p:spPr>
            <a:xfrm>
              <a:off x="190056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194;p53"/>
            <p:cNvSpPr/>
            <p:nvPr/>
          </p:nvSpPr>
          <p:spPr>
            <a:xfrm>
              <a:off x="190056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195;p53"/>
            <p:cNvSpPr/>
            <p:nvPr/>
          </p:nvSpPr>
          <p:spPr>
            <a:xfrm>
              <a:off x="190056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196;p53"/>
            <p:cNvSpPr/>
            <p:nvPr/>
          </p:nvSpPr>
          <p:spPr>
            <a:xfrm>
              <a:off x="190056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197;p53"/>
            <p:cNvSpPr/>
            <p:nvPr/>
          </p:nvSpPr>
          <p:spPr>
            <a:xfrm>
              <a:off x="190056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198;p53"/>
            <p:cNvSpPr/>
            <p:nvPr/>
          </p:nvSpPr>
          <p:spPr>
            <a:xfrm>
              <a:off x="190056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199;p53"/>
            <p:cNvSpPr/>
            <p:nvPr/>
          </p:nvSpPr>
          <p:spPr>
            <a:xfrm>
              <a:off x="190056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200;p53"/>
            <p:cNvSpPr/>
            <p:nvPr/>
          </p:nvSpPr>
          <p:spPr>
            <a:xfrm>
              <a:off x="190056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201;p53"/>
            <p:cNvSpPr/>
            <p:nvPr/>
          </p:nvSpPr>
          <p:spPr>
            <a:xfrm>
              <a:off x="190056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202;p53"/>
            <p:cNvSpPr/>
            <p:nvPr/>
          </p:nvSpPr>
          <p:spPr>
            <a:xfrm>
              <a:off x="190056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203;p53"/>
            <p:cNvSpPr/>
            <p:nvPr/>
          </p:nvSpPr>
          <p:spPr>
            <a:xfrm>
              <a:off x="1900563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204;p53"/>
            <p:cNvSpPr/>
            <p:nvPr/>
          </p:nvSpPr>
          <p:spPr>
            <a:xfrm>
              <a:off x="190056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205;p53"/>
            <p:cNvSpPr/>
            <p:nvPr/>
          </p:nvSpPr>
          <p:spPr>
            <a:xfrm>
              <a:off x="190056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206;p53"/>
            <p:cNvSpPr/>
            <p:nvPr/>
          </p:nvSpPr>
          <p:spPr>
            <a:xfrm>
              <a:off x="190056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207;p53"/>
            <p:cNvSpPr/>
            <p:nvPr/>
          </p:nvSpPr>
          <p:spPr>
            <a:xfrm>
              <a:off x="190056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208;p53"/>
            <p:cNvSpPr/>
            <p:nvPr/>
          </p:nvSpPr>
          <p:spPr>
            <a:xfrm>
              <a:off x="1900563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209;p53"/>
            <p:cNvSpPr/>
            <p:nvPr/>
          </p:nvSpPr>
          <p:spPr>
            <a:xfrm>
              <a:off x="1846023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210;p53"/>
            <p:cNvSpPr/>
            <p:nvPr/>
          </p:nvSpPr>
          <p:spPr>
            <a:xfrm>
              <a:off x="184602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211;p53"/>
            <p:cNvSpPr/>
            <p:nvPr/>
          </p:nvSpPr>
          <p:spPr>
            <a:xfrm>
              <a:off x="184602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212;p53"/>
            <p:cNvSpPr/>
            <p:nvPr/>
          </p:nvSpPr>
          <p:spPr>
            <a:xfrm>
              <a:off x="184602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213;p53"/>
            <p:cNvSpPr/>
            <p:nvPr/>
          </p:nvSpPr>
          <p:spPr>
            <a:xfrm>
              <a:off x="184602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214;p53"/>
            <p:cNvSpPr/>
            <p:nvPr/>
          </p:nvSpPr>
          <p:spPr>
            <a:xfrm>
              <a:off x="184602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215;p53"/>
            <p:cNvSpPr/>
            <p:nvPr/>
          </p:nvSpPr>
          <p:spPr>
            <a:xfrm>
              <a:off x="184602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216;p53"/>
            <p:cNvSpPr/>
            <p:nvPr/>
          </p:nvSpPr>
          <p:spPr>
            <a:xfrm>
              <a:off x="184602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17;p53"/>
            <p:cNvSpPr/>
            <p:nvPr/>
          </p:nvSpPr>
          <p:spPr>
            <a:xfrm>
              <a:off x="184602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18;p53"/>
            <p:cNvSpPr/>
            <p:nvPr/>
          </p:nvSpPr>
          <p:spPr>
            <a:xfrm>
              <a:off x="184602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19;p53"/>
            <p:cNvSpPr/>
            <p:nvPr/>
          </p:nvSpPr>
          <p:spPr>
            <a:xfrm>
              <a:off x="184602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20;p53"/>
            <p:cNvSpPr/>
            <p:nvPr/>
          </p:nvSpPr>
          <p:spPr>
            <a:xfrm>
              <a:off x="184602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21;p53"/>
            <p:cNvSpPr/>
            <p:nvPr/>
          </p:nvSpPr>
          <p:spPr>
            <a:xfrm>
              <a:off x="184602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22;p53"/>
            <p:cNvSpPr/>
            <p:nvPr/>
          </p:nvSpPr>
          <p:spPr>
            <a:xfrm>
              <a:off x="184602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23;p53"/>
            <p:cNvSpPr/>
            <p:nvPr/>
          </p:nvSpPr>
          <p:spPr>
            <a:xfrm>
              <a:off x="184602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24;p53"/>
            <p:cNvSpPr/>
            <p:nvPr/>
          </p:nvSpPr>
          <p:spPr>
            <a:xfrm>
              <a:off x="184602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225;p53"/>
            <p:cNvSpPr/>
            <p:nvPr/>
          </p:nvSpPr>
          <p:spPr>
            <a:xfrm>
              <a:off x="184602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226;p53"/>
            <p:cNvSpPr/>
            <p:nvPr/>
          </p:nvSpPr>
          <p:spPr>
            <a:xfrm>
              <a:off x="184602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227;p53"/>
            <p:cNvSpPr/>
            <p:nvPr/>
          </p:nvSpPr>
          <p:spPr>
            <a:xfrm>
              <a:off x="1791357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228;p53"/>
            <p:cNvSpPr/>
            <p:nvPr/>
          </p:nvSpPr>
          <p:spPr>
            <a:xfrm>
              <a:off x="179135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229;p53"/>
            <p:cNvSpPr/>
            <p:nvPr/>
          </p:nvSpPr>
          <p:spPr>
            <a:xfrm>
              <a:off x="179135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230;p53"/>
            <p:cNvSpPr/>
            <p:nvPr/>
          </p:nvSpPr>
          <p:spPr>
            <a:xfrm>
              <a:off x="1791357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231;p53"/>
            <p:cNvSpPr/>
            <p:nvPr/>
          </p:nvSpPr>
          <p:spPr>
            <a:xfrm>
              <a:off x="179135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232;p53"/>
            <p:cNvSpPr/>
            <p:nvPr/>
          </p:nvSpPr>
          <p:spPr>
            <a:xfrm>
              <a:off x="1791357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233;p53"/>
            <p:cNvSpPr/>
            <p:nvPr/>
          </p:nvSpPr>
          <p:spPr>
            <a:xfrm>
              <a:off x="1791357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234;p53"/>
            <p:cNvSpPr/>
            <p:nvPr/>
          </p:nvSpPr>
          <p:spPr>
            <a:xfrm>
              <a:off x="179135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235;p53"/>
            <p:cNvSpPr/>
            <p:nvPr/>
          </p:nvSpPr>
          <p:spPr>
            <a:xfrm>
              <a:off x="179135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236;p53"/>
            <p:cNvSpPr/>
            <p:nvPr/>
          </p:nvSpPr>
          <p:spPr>
            <a:xfrm>
              <a:off x="1791357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237;p53"/>
            <p:cNvSpPr/>
            <p:nvPr/>
          </p:nvSpPr>
          <p:spPr>
            <a:xfrm>
              <a:off x="179135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238;p53"/>
            <p:cNvSpPr/>
            <p:nvPr/>
          </p:nvSpPr>
          <p:spPr>
            <a:xfrm>
              <a:off x="179135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239;p53"/>
            <p:cNvSpPr/>
            <p:nvPr/>
          </p:nvSpPr>
          <p:spPr>
            <a:xfrm>
              <a:off x="179135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240;p53"/>
            <p:cNvSpPr/>
            <p:nvPr/>
          </p:nvSpPr>
          <p:spPr>
            <a:xfrm>
              <a:off x="179135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241;p53"/>
            <p:cNvSpPr/>
            <p:nvPr/>
          </p:nvSpPr>
          <p:spPr>
            <a:xfrm>
              <a:off x="179135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242;p53"/>
            <p:cNvSpPr/>
            <p:nvPr/>
          </p:nvSpPr>
          <p:spPr>
            <a:xfrm>
              <a:off x="179135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243;p53"/>
            <p:cNvSpPr/>
            <p:nvPr/>
          </p:nvSpPr>
          <p:spPr>
            <a:xfrm>
              <a:off x="1791357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244;p53"/>
            <p:cNvSpPr/>
            <p:nvPr/>
          </p:nvSpPr>
          <p:spPr>
            <a:xfrm>
              <a:off x="173667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245;p53"/>
            <p:cNvSpPr/>
            <p:nvPr/>
          </p:nvSpPr>
          <p:spPr>
            <a:xfrm>
              <a:off x="173667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246;p53"/>
            <p:cNvSpPr/>
            <p:nvPr/>
          </p:nvSpPr>
          <p:spPr>
            <a:xfrm>
              <a:off x="173667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247;p53"/>
            <p:cNvSpPr/>
            <p:nvPr/>
          </p:nvSpPr>
          <p:spPr>
            <a:xfrm>
              <a:off x="173667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248;p53"/>
            <p:cNvSpPr/>
            <p:nvPr/>
          </p:nvSpPr>
          <p:spPr>
            <a:xfrm>
              <a:off x="173667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249;p53"/>
            <p:cNvSpPr/>
            <p:nvPr/>
          </p:nvSpPr>
          <p:spPr>
            <a:xfrm>
              <a:off x="173667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250;p53"/>
            <p:cNvSpPr/>
            <p:nvPr/>
          </p:nvSpPr>
          <p:spPr>
            <a:xfrm>
              <a:off x="173667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251;p53"/>
            <p:cNvSpPr/>
            <p:nvPr/>
          </p:nvSpPr>
          <p:spPr>
            <a:xfrm>
              <a:off x="173667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252;p53"/>
            <p:cNvSpPr/>
            <p:nvPr/>
          </p:nvSpPr>
          <p:spPr>
            <a:xfrm>
              <a:off x="173667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253;p53"/>
            <p:cNvSpPr/>
            <p:nvPr/>
          </p:nvSpPr>
          <p:spPr>
            <a:xfrm>
              <a:off x="173667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254;p53"/>
            <p:cNvSpPr/>
            <p:nvPr/>
          </p:nvSpPr>
          <p:spPr>
            <a:xfrm>
              <a:off x="173667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255;p53"/>
            <p:cNvSpPr/>
            <p:nvPr/>
          </p:nvSpPr>
          <p:spPr>
            <a:xfrm>
              <a:off x="173667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256;p53"/>
            <p:cNvSpPr/>
            <p:nvPr/>
          </p:nvSpPr>
          <p:spPr>
            <a:xfrm>
              <a:off x="173667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257;p53"/>
            <p:cNvSpPr/>
            <p:nvPr/>
          </p:nvSpPr>
          <p:spPr>
            <a:xfrm>
              <a:off x="173667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258;p53"/>
            <p:cNvSpPr/>
            <p:nvPr/>
          </p:nvSpPr>
          <p:spPr>
            <a:xfrm>
              <a:off x="173667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259;p53"/>
            <p:cNvSpPr/>
            <p:nvPr/>
          </p:nvSpPr>
          <p:spPr>
            <a:xfrm>
              <a:off x="173667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260;p53"/>
            <p:cNvSpPr/>
            <p:nvPr/>
          </p:nvSpPr>
          <p:spPr>
            <a:xfrm>
              <a:off x="173667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261;p53"/>
            <p:cNvSpPr/>
            <p:nvPr/>
          </p:nvSpPr>
          <p:spPr>
            <a:xfrm>
              <a:off x="1736673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262;p53"/>
            <p:cNvSpPr/>
            <p:nvPr/>
          </p:nvSpPr>
          <p:spPr>
            <a:xfrm>
              <a:off x="168200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263;p53"/>
            <p:cNvSpPr/>
            <p:nvPr/>
          </p:nvSpPr>
          <p:spPr>
            <a:xfrm>
              <a:off x="168200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264;p53"/>
            <p:cNvSpPr/>
            <p:nvPr/>
          </p:nvSpPr>
          <p:spPr>
            <a:xfrm>
              <a:off x="168200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265;p53"/>
            <p:cNvSpPr/>
            <p:nvPr/>
          </p:nvSpPr>
          <p:spPr>
            <a:xfrm>
              <a:off x="168200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266;p53"/>
            <p:cNvSpPr/>
            <p:nvPr/>
          </p:nvSpPr>
          <p:spPr>
            <a:xfrm>
              <a:off x="168200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267;p53"/>
            <p:cNvSpPr/>
            <p:nvPr/>
          </p:nvSpPr>
          <p:spPr>
            <a:xfrm>
              <a:off x="168200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268;p53"/>
            <p:cNvSpPr/>
            <p:nvPr/>
          </p:nvSpPr>
          <p:spPr>
            <a:xfrm>
              <a:off x="168200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269;p53"/>
            <p:cNvSpPr/>
            <p:nvPr/>
          </p:nvSpPr>
          <p:spPr>
            <a:xfrm>
              <a:off x="168200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270;p53"/>
            <p:cNvSpPr/>
            <p:nvPr/>
          </p:nvSpPr>
          <p:spPr>
            <a:xfrm>
              <a:off x="168200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271;p53"/>
            <p:cNvSpPr/>
            <p:nvPr/>
          </p:nvSpPr>
          <p:spPr>
            <a:xfrm>
              <a:off x="168200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272;p53"/>
            <p:cNvSpPr/>
            <p:nvPr/>
          </p:nvSpPr>
          <p:spPr>
            <a:xfrm>
              <a:off x="168200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273;p53"/>
            <p:cNvSpPr/>
            <p:nvPr/>
          </p:nvSpPr>
          <p:spPr>
            <a:xfrm>
              <a:off x="168200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274;p53"/>
            <p:cNvSpPr/>
            <p:nvPr/>
          </p:nvSpPr>
          <p:spPr>
            <a:xfrm>
              <a:off x="168200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275;p53"/>
            <p:cNvSpPr/>
            <p:nvPr/>
          </p:nvSpPr>
          <p:spPr>
            <a:xfrm>
              <a:off x="168200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276;p53"/>
            <p:cNvSpPr/>
            <p:nvPr/>
          </p:nvSpPr>
          <p:spPr>
            <a:xfrm>
              <a:off x="168200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277;p53"/>
            <p:cNvSpPr/>
            <p:nvPr/>
          </p:nvSpPr>
          <p:spPr>
            <a:xfrm>
              <a:off x="1627324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278;p53"/>
            <p:cNvSpPr/>
            <p:nvPr/>
          </p:nvSpPr>
          <p:spPr>
            <a:xfrm>
              <a:off x="1627324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279;p53"/>
            <p:cNvSpPr/>
            <p:nvPr/>
          </p:nvSpPr>
          <p:spPr>
            <a:xfrm>
              <a:off x="1627324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280;p53"/>
            <p:cNvSpPr/>
            <p:nvPr/>
          </p:nvSpPr>
          <p:spPr>
            <a:xfrm>
              <a:off x="162732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281;p53"/>
            <p:cNvSpPr/>
            <p:nvPr/>
          </p:nvSpPr>
          <p:spPr>
            <a:xfrm>
              <a:off x="162732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282;p53"/>
            <p:cNvSpPr/>
            <p:nvPr/>
          </p:nvSpPr>
          <p:spPr>
            <a:xfrm>
              <a:off x="162732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283;p53"/>
            <p:cNvSpPr/>
            <p:nvPr/>
          </p:nvSpPr>
          <p:spPr>
            <a:xfrm>
              <a:off x="162732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284;p53"/>
            <p:cNvSpPr/>
            <p:nvPr/>
          </p:nvSpPr>
          <p:spPr>
            <a:xfrm>
              <a:off x="1627324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285;p53"/>
            <p:cNvSpPr/>
            <p:nvPr/>
          </p:nvSpPr>
          <p:spPr>
            <a:xfrm>
              <a:off x="162732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286;p53"/>
            <p:cNvSpPr/>
            <p:nvPr/>
          </p:nvSpPr>
          <p:spPr>
            <a:xfrm>
              <a:off x="162732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287;p53"/>
            <p:cNvSpPr/>
            <p:nvPr/>
          </p:nvSpPr>
          <p:spPr>
            <a:xfrm>
              <a:off x="162732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288;p53"/>
            <p:cNvSpPr/>
            <p:nvPr/>
          </p:nvSpPr>
          <p:spPr>
            <a:xfrm>
              <a:off x="162732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289;p53"/>
            <p:cNvSpPr/>
            <p:nvPr/>
          </p:nvSpPr>
          <p:spPr>
            <a:xfrm>
              <a:off x="162732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290;p53"/>
            <p:cNvSpPr/>
            <p:nvPr/>
          </p:nvSpPr>
          <p:spPr>
            <a:xfrm>
              <a:off x="162732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291;p53"/>
            <p:cNvSpPr/>
            <p:nvPr/>
          </p:nvSpPr>
          <p:spPr>
            <a:xfrm>
              <a:off x="1627324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292;p53"/>
            <p:cNvSpPr/>
            <p:nvPr/>
          </p:nvSpPr>
          <p:spPr>
            <a:xfrm>
              <a:off x="157280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293;p53"/>
            <p:cNvSpPr/>
            <p:nvPr/>
          </p:nvSpPr>
          <p:spPr>
            <a:xfrm>
              <a:off x="157280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294;p53"/>
            <p:cNvSpPr/>
            <p:nvPr/>
          </p:nvSpPr>
          <p:spPr>
            <a:xfrm>
              <a:off x="157280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295;p53"/>
            <p:cNvSpPr/>
            <p:nvPr/>
          </p:nvSpPr>
          <p:spPr>
            <a:xfrm>
              <a:off x="157280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296;p53"/>
            <p:cNvSpPr/>
            <p:nvPr/>
          </p:nvSpPr>
          <p:spPr>
            <a:xfrm>
              <a:off x="157280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297;p53"/>
            <p:cNvSpPr/>
            <p:nvPr/>
          </p:nvSpPr>
          <p:spPr>
            <a:xfrm>
              <a:off x="157280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298;p53"/>
            <p:cNvSpPr/>
            <p:nvPr/>
          </p:nvSpPr>
          <p:spPr>
            <a:xfrm>
              <a:off x="157280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299;p53"/>
            <p:cNvSpPr/>
            <p:nvPr/>
          </p:nvSpPr>
          <p:spPr>
            <a:xfrm>
              <a:off x="157280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300;p53"/>
            <p:cNvSpPr/>
            <p:nvPr/>
          </p:nvSpPr>
          <p:spPr>
            <a:xfrm>
              <a:off x="1572801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301;p53"/>
            <p:cNvSpPr/>
            <p:nvPr/>
          </p:nvSpPr>
          <p:spPr>
            <a:xfrm>
              <a:off x="151811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302;p53"/>
            <p:cNvSpPr/>
            <p:nvPr/>
          </p:nvSpPr>
          <p:spPr>
            <a:xfrm>
              <a:off x="151811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303;p53"/>
            <p:cNvSpPr/>
            <p:nvPr/>
          </p:nvSpPr>
          <p:spPr>
            <a:xfrm>
              <a:off x="1518117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304;p53"/>
            <p:cNvSpPr/>
            <p:nvPr/>
          </p:nvSpPr>
          <p:spPr>
            <a:xfrm>
              <a:off x="151811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305;p53"/>
            <p:cNvSpPr/>
            <p:nvPr/>
          </p:nvSpPr>
          <p:spPr>
            <a:xfrm>
              <a:off x="151811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306;p53"/>
            <p:cNvSpPr/>
            <p:nvPr/>
          </p:nvSpPr>
          <p:spPr>
            <a:xfrm>
              <a:off x="151811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307;p53"/>
            <p:cNvSpPr/>
            <p:nvPr/>
          </p:nvSpPr>
          <p:spPr>
            <a:xfrm>
              <a:off x="151811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308;p53"/>
            <p:cNvSpPr/>
            <p:nvPr/>
          </p:nvSpPr>
          <p:spPr>
            <a:xfrm>
              <a:off x="146345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1309;p53"/>
            <p:cNvSpPr/>
            <p:nvPr/>
          </p:nvSpPr>
          <p:spPr>
            <a:xfrm>
              <a:off x="1463452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310;p53"/>
            <p:cNvSpPr/>
            <p:nvPr/>
          </p:nvSpPr>
          <p:spPr>
            <a:xfrm>
              <a:off x="146345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311;p53"/>
            <p:cNvSpPr/>
            <p:nvPr/>
          </p:nvSpPr>
          <p:spPr>
            <a:xfrm>
              <a:off x="146345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312;p53"/>
            <p:cNvSpPr/>
            <p:nvPr/>
          </p:nvSpPr>
          <p:spPr>
            <a:xfrm>
              <a:off x="146345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313;p53"/>
            <p:cNvSpPr/>
            <p:nvPr/>
          </p:nvSpPr>
          <p:spPr>
            <a:xfrm>
              <a:off x="146345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314;p53"/>
            <p:cNvSpPr/>
            <p:nvPr/>
          </p:nvSpPr>
          <p:spPr>
            <a:xfrm>
              <a:off x="14087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315;p53"/>
            <p:cNvSpPr/>
            <p:nvPr/>
          </p:nvSpPr>
          <p:spPr>
            <a:xfrm>
              <a:off x="14087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316;p53"/>
            <p:cNvSpPr/>
            <p:nvPr/>
          </p:nvSpPr>
          <p:spPr>
            <a:xfrm>
              <a:off x="14087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317;p53"/>
            <p:cNvSpPr/>
            <p:nvPr/>
          </p:nvSpPr>
          <p:spPr>
            <a:xfrm>
              <a:off x="14087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318;p53"/>
            <p:cNvSpPr/>
            <p:nvPr/>
          </p:nvSpPr>
          <p:spPr>
            <a:xfrm>
              <a:off x="135410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319;p53"/>
            <p:cNvSpPr/>
            <p:nvPr/>
          </p:nvSpPr>
          <p:spPr>
            <a:xfrm>
              <a:off x="135410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320;p53"/>
            <p:cNvSpPr/>
            <p:nvPr/>
          </p:nvSpPr>
          <p:spPr>
            <a:xfrm>
              <a:off x="135410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321;p53"/>
            <p:cNvSpPr/>
            <p:nvPr/>
          </p:nvSpPr>
          <p:spPr>
            <a:xfrm>
              <a:off x="135410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322;p53"/>
            <p:cNvSpPr/>
            <p:nvPr/>
          </p:nvSpPr>
          <p:spPr>
            <a:xfrm>
              <a:off x="129941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323;p53"/>
            <p:cNvSpPr/>
            <p:nvPr/>
          </p:nvSpPr>
          <p:spPr>
            <a:xfrm>
              <a:off x="129941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324;p53"/>
            <p:cNvSpPr/>
            <p:nvPr/>
          </p:nvSpPr>
          <p:spPr>
            <a:xfrm>
              <a:off x="12994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325;p53"/>
            <p:cNvSpPr/>
            <p:nvPr/>
          </p:nvSpPr>
          <p:spPr>
            <a:xfrm>
              <a:off x="12994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326;p53"/>
            <p:cNvSpPr/>
            <p:nvPr/>
          </p:nvSpPr>
          <p:spPr>
            <a:xfrm>
              <a:off x="1244752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327;p53"/>
            <p:cNvSpPr/>
            <p:nvPr/>
          </p:nvSpPr>
          <p:spPr>
            <a:xfrm>
              <a:off x="1244752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328;p53"/>
            <p:cNvSpPr/>
            <p:nvPr/>
          </p:nvSpPr>
          <p:spPr>
            <a:xfrm>
              <a:off x="1244752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329;p53"/>
            <p:cNvSpPr/>
            <p:nvPr/>
          </p:nvSpPr>
          <p:spPr>
            <a:xfrm>
              <a:off x="1244752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330;p53"/>
            <p:cNvSpPr/>
            <p:nvPr/>
          </p:nvSpPr>
          <p:spPr>
            <a:xfrm>
              <a:off x="11900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1331;p53"/>
            <p:cNvSpPr/>
            <p:nvPr/>
          </p:nvSpPr>
          <p:spPr>
            <a:xfrm>
              <a:off x="11900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1332;p53"/>
            <p:cNvSpPr/>
            <p:nvPr/>
          </p:nvSpPr>
          <p:spPr>
            <a:xfrm>
              <a:off x="11900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333;p53"/>
            <p:cNvSpPr/>
            <p:nvPr/>
          </p:nvSpPr>
          <p:spPr>
            <a:xfrm>
              <a:off x="11900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334;p53"/>
            <p:cNvSpPr/>
            <p:nvPr/>
          </p:nvSpPr>
          <p:spPr>
            <a:xfrm>
              <a:off x="1135546" y="2271592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335;p53"/>
            <p:cNvSpPr/>
            <p:nvPr/>
          </p:nvSpPr>
          <p:spPr>
            <a:xfrm>
              <a:off x="1135546" y="2216909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336;p53"/>
            <p:cNvSpPr/>
            <p:nvPr/>
          </p:nvSpPr>
          <p:spPr>
            <a:xfrm>
              <a:off x="1135546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337;p53"/>
            <p:cNvSpPr/>
            <p:nvPr/>
          </p:nvSpPr>
          <p:spPr>
            <a:xfrm>
              <a:off x="1135546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338;p53"/>
            <p:cNvSpPr/>
            <p:nvPr/>
          </p:nvSpPr>
          <p:spPr>
            <a:xfrm>
              <a:off x="1135546" y="2053036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1339;p53"/>
            <p:cNvSpPr/>
            <p:nvPr/>
          </p:nvSpPr>
          <p:spPr>
            <a:xfrm>
              <a:off x="108086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1340;p53"/>
            <p:cNvSpPr/>
            <p:nvPr/>
          </p:nvSpPr>
          <p:spPr>
            <a:xfrm>
              <a:off x="108086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341;p53"/>
            <p:cNvSpPr/>
            <p:nvPr/>
          </p:nvSpPr>
          <p:spPr>
            <a:xfrm>
              <a:off x="108086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342;p53"/>
            <p:cNvSpPr/>
            <p:nvPr/>
          </p:nvSpPr>
          <p:spPr>
            <a:xfrm>
              <a:off x="108086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343;p53"/>
            <p:cNvSpPr/>
            <p:nvPr/>
          </p:nvSpPr>
          <p:spPr>
            <a:xfrm>
              <a:off x="108086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344;p53"/>
            <p:cNvSpPr/>
            <p:nvPr/>
          </p:nvSpPr>
          <p:spPr>
            <a:xfrm>
              <a:off x="1080862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345;p53"/>
            <p:cNvSpPr/>
            <p:nvPr/>
          </p:nvSpPr>
          <p:spPr>
            <a:xfrm>
              <a:off x="102619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346;p53"/>
            <p:cNvSpPr/>
            <p:nvPr/>
          </p:nvSpPr>
          <p:spPr>
            <a:xfrm>
              <a:off x="102619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347;p53"/>
            <p:cNvSpPr/>
            <p:nvPr/>
          </p:nvSpPr>
          <p:spPr>
            <a:xfrm>
              <a:off x="102619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348;p53"/>
            <p:cNvSpPr/>
            <p:nvPr/>
          </p:nvSpPr>
          <p:spPr>
            <a:xfrm>
              <a:off x="102619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349;p53"/>
            <p:cNvSpPr/>
            <p:nvPr/>
          </p:nvSpPr>
          <p:spPr>
            <a:xfrm>
              <a:off x="403188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350;p53"/>
            <p:cNvSpPr/>
            <p:nvPr/>
          </p:nvSpPr>
          <p:spPr>
            <a:xfrm>
              <a:off x="403188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351;p53"/>
            <p:cNvSpPr/>
            <p:nvPr/>
          </p:nvSpPr>
          <p:spPr>
            <a:xfrm>
              <a:off x="408657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352;p53"/>
            <p:cNvSpPr/>
            <p:nvPr/>
          </p:nvSpPr>
          <p:spPr>
            <a:xfrm>
              <a:off x="408657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353;p53"/>
            <p:cNvSpPr/>
            <p:nvPr/>
          </p:nvSpPr>
          <p:spPr>
            <a:xfrm>
              <a:off x="4141237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354;p53"/>
            <p:cNvSpPr/>
            <p:nvPr/>
          </p:nvSpPr>
          <p:spPr>
            <a:xfrm>
              <a:off x="408657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355;p53"/>
            <p:cNvSpPr/>
            <p:nvPr/>
          </p:nvSpPr>
          <p:spPr>
            <a:xfrm>
              <a:off x="4523683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356;p53"/>
            <p:cNvSpPr/>
            <p:nvPr/>
          </p:nvSpPr>
          <p:spPr>
            <a:xfrm>
              <a:off x="4523683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357;p53"/>
            <p:cNvSpPr/>
            <p:nvPr/>
          </p:nvSpPr>
          <p:spPr>
            <a:xfrm>
              <a:off x="4523683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358;p53"/>
            <p:cNvSpPr/>
            <p:nvPr/>
          </p:nvSpPr>
          <p:spPr>
            <a:xfrm>
              <a:off x="4523683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359;p53"/>
            <p:cNvSpPr/>
            <p:nvPr/>
          </p:nvSpPr>
          <p:spPr>
            <a:xfrm>
              <a:off x="4523683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360;p53"/>
            <p:cNvSpPr/>
            <p:nvPr/>
          </p:nvSpPr>
          <p:spPr>
            <a:xfrm>
              <a:off x="4523683" y="227159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361;p53"/>
            <p:cNvSpPr/>
            <p:nvPr/>
          </p:nvSpPr>
          <p:spPr>
            <a:xfrm>
              <a:off x="4523683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362;p53"/>
            <p:cNvSpPr/>
            <p:nvPr/>
          </p:nvSpPr>
          <p:spPr>
            <a:xfrm>
              <a:off x="4523683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363;p53"/>
            <p:cNvSpPr/>
            <p:nvPr/>
          </p:nvSpPr>
          <p:spPr>
            <a:xfrm>
              <a:off x="4523683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364;p53"/>
            <p:cNvSpPr/>
            <p:nvPr/>
          </p:nvSpPr>
          <p:spPr>
            <a:xfrm>
              <a:off x="4523683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365;p53"/>
            <p:cNvSpPr/>
            <p:nvPr/>
          </p:nvSpPr>
          <p:spPr>
            <a:xfrm>
              <a:off x="452368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366;p53"/>
            <p:cNvSpPr/>
            <p:nvPr/>
          </p:nvSpPr>
          <p:spPr>
            <a:xfrm>
              <a:off x="4523683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367;p53"/>
            <p:cNvSpPr/>
            <p:nvPr/>
          </p:nvSpPr>
          <p:spPr>
            <a:xfrm>
              <a:off x="4523683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368;p53"/>
            <p:cNvSpPr/>
            <p:nvPr/>
          </p:nvSpPr>
          <p:spPr>
            <a:xfrm>
              <a:off x="4523683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369;p53"/>
            <p:cNvSpPr/>
            <p:nvPr/>
          </p:nvSpPr>
          <p:spPr>
            <a:xfrm>
              <a:off x="4250443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370;p53"/>
            <p:cNvSpPr/>
            <p:nvPr/>
          </p:nvSpPr>
          <p:spPr>
            <a:xfrm>
              <a:off x="425044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371;p53"/>
            <p:cNvSpPr/>
            <p:nvPr/>
          </p:nvSpPr>
          <p:spPr>
            <a:xfrm>
              <a:off x="425044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372;p53"/>
            <p:cNvSpPr/>
            <p:nvPr/>
          </p:nvSpPr>
          <p:spPr>
            <a:xfrm>
              <a:off x="425044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373;p53"/>
            <p:cNvSpPr/>
            <p:nvPr/>
          </p:nvSpPr>
          <p:spPr>
            <a:xfrm>
              <a:off x="425044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374;p53"/>
            <p:cNvSpPr/>
            <p:nvPr/>
          </p:nvSpPr>
          <p:spPr>
            <a:xfrm>
              <a:off x="425044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375;p53"/>
            <p:cNvSpPr/>
            <p:nvPr/>
          </p:nvSpPr>
          <p:spPr>
            <a:xfrm>
              <a:off x="425044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376;p53"/>
            <p:cNvSpPr/>
            <p:nvPr/>
          </p:nvSpPr>
          <p:spPr>
            <a:xfrm>
              <a:off x="425044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377;p53"/>
            <p:cNvSpPr/>
            <p:nvPr/>
          </p:nvSpPr>
          <p:spPr>
            <a:xfrm>
              <a:off x="425044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378;p53"/>
            <p:cNvSpPr/>
            <p:nvPr/>
          </p:nvSpPr>
          <p:spPr>
            <a:xfrm>
              <a:off x="425044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379;p53"/>
            <p:cNvSpPr/>
            <p:nvPr/>
          </p:nvSpPr>
          <p:spPr>
            <a:xfrm>
              <a:off x="425044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380;p53"/>
            <p:cNvSpPr/>
            <p:nvPr/>
          </p:nvSpPr>
          <p:spPr>
            <a:xfrm>
              <a:off x="425044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381;p53"/>
            <p:cNvSpPr/>
            <p:nvPr/>
          </p:nvSpPr>
          <p:spPr>
            <a:xfrm>
              <a:off x="397720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382;p53"/>
            <p:cNvSpPr/>
            <p:nvPr/>
          </p:nvSpPr>
          <p:spPr>
            <a:xfrm>
              <a:off x="397720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383;p53"/>
            <p:cNvSpPr/>
            <p:nvPr/>
          </p:nvSpPr>
          <p:spPr>
            <a:xfrm>
              <a:off x="397720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384;p53"/>
            <p:cNvSpPr/>
            <p:nvPr/>
          </p:nvSpPr>
          <p:spPr>
            <a:xfrm>
              <a:off x="397720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385;p53"/>
            <p:cNvSpPr/>
            <p:nvPr/>
          </p:nvSpPr>
          <p:spPr>
            <a:xfrm>
              <a:off x="4031887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386;p53"/>
            <p:cNvSpPr/>
            <p:nvPr/>
          </p:nvSpPr>
          <p:spPr>
            <a:xfrm>
              <a:off x="4031887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387;p53"/>
            <p:cNvSpPr/>
            <p:nvPr/>
          </p:nvSpPr>
          <p:spPr>
            <a:xfrm>
              <a:off x="408657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388;p53"/>
            <p:cNvSpPr/>
            <p:nvPr/>
          </p:nvSpPr>
          <p:spPr>
            <a:xfrm>
              <a:off x="408657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389;p53"/>
            <p:cNvSpPr/>
            <p:nvPr/>
          </p:nvSpPr>
          <p:spPr>
            <a:xfrm>
              <a:off x="408657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390;p53"/>
            <p:cNvSpPr/>
            <p:nvPr/>
          </p:nvSpPr>
          <p:spPr>
            <a:xfrm>
              <a:off x="408657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391;p53"/>
            <p:cNvSpPr/>
            <p:nvPr/>
          </p:nvSpPr>
          <p:spPr>
            <a:xfrm>
              <a:off x="4086571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392;p53"/>
            <p:cNvSpPr/>
            <p:nvPr/>
          </p:nvSpPr>
          <p:spPr>
            <a:xfrm>
              <a:off x="408657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393;p53"/>
            <p:cNvSpPr/>
            <p:nvPr/>
          </p:nvSpPr>
          <p:spPr>
            <a:xfrm>
              <a:off x="408657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394;p53"/>
            <p:cNvSpPr/>
            <p:nvPr/>
          </p:nvSpPr>
          <p:spPr>
            <a:xfrm>
              <a:off x="408657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395;p53"/>
            <p:cNvSpPr/>
            <p:nvPr/>
          </p:nvSpPr>
          <p:spPr>
            <a:xfrm>
              <a:off x="408657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396;p53"/>
            <p:cNvSpPr/>
            <p:nvPr/>
          </p:nvSpPr>
          <p:spPr>
            <a:xfrm>
              <a:off x="408657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397;p53"/>
            <p:cNvSpPr/>
            <p:nvPr/>
          </p:nvSpPr>
          <p:spPr>
            <a:xfrm>
              <a:off x="408657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398;p53"/>
            <p:cNvSpPr/>
            <p:nvPr/>
          </p:nvSpPr>
          <p:spPr>
            <a:xfrm>
              <a:off x="408657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399;p53"/>
            <p:cNvSpPr/>
            <p:nvPr/>
          </p:nvSpPr>
          <p:spPr>
            <a:xfrm>
              <a:off x="414123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400;p53"/>
            <p:cNvSpPr/>
            <p:nvPr/>
          </p:nvSpPr>
          <p:spPr>
            <a:xfrm>
              <a:off x="414123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401;p53"/>
            <p:cNvSpPr/>
            <p:nvPr/>
          </p:nvSpPr>
          <p:spPr>
            <a:xfrm>
              <a:off x="414123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02;p53"/>
            <p:cNvSpPr/>
            <p:nvPr/>
          </p:nvSpPr>
          <p:spPr>
            <a:xfrm>
              <a:off x="414123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403;p53"/>
            <p:cNvSpPr/>
            <p:nvPr/>
          </p:nvSpPr>
          <p:spPr>
            <a:xfrm>
              <a:off x="4141237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404;p53"/>
            <p:cNvSpPr/>
            <p:nvPr/>
          </p:nvSpPr>
          <p:spPr>
            <a:xfrm>
              <a:off x="414123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405;p53"/>
            <p:cNvSpPr/>
            <p:nvPr/>
          </p:nvSpPr>
          <p:spPr>
            <a:xfrm>
              <a:off x="414123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406;p53"/>
            <p:cNvSpPr/>
            <p:nvPr/>
          </p:nvSpPr>
          <p:spPr>
            <a:xfrm>
              <a:off x="4141237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407;p53"/>
            <p:cNvSpPr/>
            <p:nvPr/>
          </p:nvSpPr>
          <p:spPr>
            <a:xfrm>
              <a:off x="4141237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408;p53"/>
            <p:cNvSpPr/>
            <p:nvPr/>
          </p:nvSpPr>
          <p:spPr>
            <a:xfrm>
              <a:off x="414123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409;p53"/>
            <p:cNvSpPr/>
            <p:nvPr/>
          </p:nvSpPr>
          <p:spPr>
            <a:xfrm>
              <a:off x="4141237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410;p53"/>
            <p:cNvSpPr/>
            <p:nvPr/>
          </p:nvSpPr>
          <p:spPr>
            <a:xfrm>
              <a:off x="4141237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411;p53"/>
            <p:cNvSpPr/>
            <p:nvPr/>
          </p:nvSpPr>
          <p:spPr>
            <a:xfrm>
              <a:off x="419592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412;p53"/>
            <p:cNvSpPr/>
            <p:nvPr/>
          </p:nvSpPr>
          <p:spPr>
            <a:xfrm>
              <a:off x="419592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413;p53"/>
            <p:cNvSpPr/>
            <p:nvPr/>
          </p:nvSpPr>
          <p:spPr>
            <a:xfrm>
              <a:off x="419592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414;p53"/>
            <p:cNvSpPr/>
            <p:nvPr/>
          </p:nvSpPr>
          <p:spPr>
            <a:xfrm>
              <a:off x="419592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415;p53"/>
            <p:cNvSpPr/>
            <p:nvPr/>
          </p:nvSpPr>
          <p:spPr>
            <a:xfrm>
              <a:off x="419592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416;p53"/>
            <p:cNvSpPr/>
            <p:nvPr/>
          </p:nvSpPr>
          <p:spPr>
            <a:xfrm>
              <a:off x="419592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417;p53"/>
            <p:cNvSpPr/>
            <p:nvPr/>
          </p:nvSpPr>
          <p:spPr>
            <a:xfrm>
              <a:off x="419592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418;p53"/>
            <p:cNvSpPr/>
            <p:nvPr/>
          </p:nvSpPr>
          <p:spPr>
            <a:xfrm>
              <a:off x="419592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419;p53"/>
            <p:cNvSpPr/>
            <p:nvPr/>
          </p:nvSpPr>
          <p:spPr>
            <a:xfrm>
              <a:off x="419592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420;p53"/>
            <p:cNvSpPr/>
            <p:nvPr/>
          </p:nvSpPr>
          <p:spPr>
            <a:xfrm>
              <a:off x="419592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421;p53"/>
            <p:cNvSpPr/>
            <p:nvPr/>
          </p:nvSpPr>
          <p:spPr>
            <a:xfrm>
              <a:off x="419592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422;p53"/>
            <p:cNvSpPr/>
            <p:nvPr/>
          </p:nvSpPr>
          <p:spPr>
            <a:xfrm>
              <a:off x="419592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423;p53"/>
            <p:cNvSpPr/>
            <p:nvPr/>
          </p:nvSpPr>
          <p:spPr>
            <a:xfrm>
              <a:off x="425044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424;p53"/>
            <p:cNvSpPr/>
            <p:nvPr/>
          </p:nvSpPr>
          <p:spPr>
            <a:xfrm>
              <a:off x="425044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425;p53"/>
            <p:cNvSpPr/>
            <p:nvPr/>
          </p:nvSpPr>
          <p:spPr>
            <a:xfrm>
              <a:off x="4305127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426;p53"/>
            <p:cNvSpPr/>
            <p:nvPr/>
          </p:nvSpPr>
          <p:spPr>
            <a:xfrm>
              <a:off x="430512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27;p53"/>
            <p:cNvSpPr/>
            <p:nvPr/>
          </p:nvSpPr>
          <p:spPr>
            <a:xfrm>
              <a:off x="430512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28;p53"/>
            <p:cNvSpPr/>
            <p:nvPr/>
          </p:nvSpPr>
          <p:spPr>
            <a:xfrm>
              <a:off x="430512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29;p53"/>
            <p:cNvSpPr/>
            <p:nvPr/>
          </p:nvSpPr>
          <p:spPr>
            <a:xfrm>
              <a:off x="430512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0;p53"/>
            <p:cNvSpPr/>
            <p:nvPr/>
          </p:nvSpPr>
          <p:spPr>
            <a:xfrm>
              <a:off x="430512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31;p53"/>
            <p:cNvSpPr/>
            <p:nvPr/>
          </p:nvSpPr>
          <p:spPr>
            <a:xfrm>
              <a:off x="430512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32;p53"/>
            <p:cNvSpPr/>
            <p:nvPr/>
          </p:nvSpPr>
          <p:spPr>
            <a:xfrm>
              <a:off x="430512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33;p53"/>
            <p:cNvSpPr/>
            <p:nvPr/>
          </p:nvSpPr>
          <p:spPr>
            <a:xfrm>
              <a:off x="430512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34;p53"/>
            <p:cNvSpPr/>
            <p:nvPr/>
          </p:nvSpPr>
          <p:spPr>
            <a:xfrm>
              <a:off x="430512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35;p53"/>
            <p:cNvSpPr/>
            <p:nvPr/>
          </p:nvSpPr>
          <p:spPr>
            <a:xfrm>
              <a:off x="430512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36;p53"/>
            <p:cNvSpPr/>
            <p:nvPr/>
          </p:nvSpPr>
          <p:spPr>
            <a:xfrm>
              <a:off x="430512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37;p53"/>
            <p:cNvSpPr/>
            <p:nvPr/>
          </p:nvSpPr>
          <p:spPr>
            <a:xfrm>
              <a:off x="430512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438;p53"/>
            <p:cNvSpPr/>
            <p:nvPr/>
          </p:nvSpPr>
          <p:spPr>
            <a:xfrm>
              <a:off x="430512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439;p53"/>
            <p:cNvSpPr/>
            <p:nvPr/>
          </p:nvSpPr>
          <p:spPr>
            <a:xfrm>
              <a:off x="43597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440;p53"/>
            <p:cNvSpPr/>
            <p:nvPr/>
          </p:nvSpPr>
          <p:spPr>
            <a:xfrm>
              <a:off x="43597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441;p53"/>
            <p:cNvSpPr/>
            <p:nvPr/>
          </p:nvSpPr>
          <p:spPr>
            <a:xfrm>
              <a:off x="43597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442;p53"/>
            <p:cNvSpPr/>
            <p:nvPr/>
          </p:nvSpPr>
          <p:spPr>
            <a:xfrm>
              <a:off x="43597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443;p53"/>
            <p:cNvSpPr/>
            <p:nvPr/>
          </p:nvSpPr>
          <p:spPr>
            <a:xfrm>
              <a:off x="435979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444;p53"/>
            <p:cNvSpPr/>
            <p:nvPr/>
          </p:nvSpPr>
          <p:spPr>
            <a:xfrm>
              <a:off x="4359793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445;p53"/>
            <p:cNvSpPr/>
            <p:nvPr/>
          </p:nvSpPr>
          <p:spPr>
            <a:xfrm>
              <a:off x="43597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446;p53"/>
            <p:cNvSpPr/>
            <p:nvPr/>
          </p:nvSpPr>
          <p:spPr>
            <a:xfrm>
              <a:off x="435979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447;p53"/>
            <p:cNvSpPr/>
            <p:nvPr/>
          </p:nvSpPr>
          <p:spPr>
            <a:xfrm>
              <a:off x="435979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448;p53"/>
            <p:cNvSpPr/>
            <p:nvPr/>
          </p:nvSpPr>
          <p:spPr>
            <a:xfrm>
              <a:off x="435979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449;p53"/>
            <p:cNvSpPr/>
            <p:nvPr/>
          </p:nvSpPr>
          <p:spPr>
            <a:xfrm>
              <a:off x="435979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450;p53"/>
            <p:cNvSpPr/>
            <p:nvPr/>
          </p:nvSpPr>
          <p:spPr>
            <a:xfrm>
              <a:off x="43597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451;p53"/>
            <p:cNvSpPr/>
            <p:nvPr/>
          </p:nvSpPr>
          <p:spPr>
            <a:xfrm>
              <a:off x="43597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452;p53"/>
            <p:cNvSpPr/>
            <p:nvPr/>
          </p:nvSpPr>
          <p:spPr>
            <a:xfrm>
              <a:off x="435979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453;p53"/>
            <p:cNvSpPr/>
            <p:nvPr/>
          </p:nvSpPr>
          <p:spPr>
            <a:xfrm>
              <a:off x="435979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454;p53"/>
            <p:cNvSpPr/>
            <p:nvPr/>
          </p:nvSpPr>
          <p:spPr>
            <a:xfrm>
              <a:off x="4414476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455;p53"/>
            <p:cNvSpPr/>
            <p:nvPr/>
          </p:nvSpPr>
          <p:spPr>
            <a:xfrm>
              <a:off x="441447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456;p53"/>
            <p:cNvSpPr/>
            <p:nvPr/>
          </p:nvSpPr>
          <p:spPr>
            <a:xfrm>
              <a:off x="441447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457;p53"/>
            <p:cNvSpPr/>
            <p:nvPr/>
          </p:nvSpPr>
          <p:spPr>
            <a:xfrm>
              <a:off x="441447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458;p53"/>
            <p:cNvSpPr/>
            <p:nvPr/>
          </p:nvSpPr>
          <p:spPr>
            <a:xfrm>
              <a:off x="4414476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459;p53"/>
            <p:cNvSpPr/>
            <p:nvPr/>
          </p:nvSpPr>
          <p:spPr>
            <a:xfrm>
              <a:off x="441447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460;p53"/>
            <p:cNvSpPr/>
            <p:nvPr/>
          </p:nvSpPr>
          <p:spPr>
            <a:xfrm>
              <a:off x="4414476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461;p53"/>
            <p:cNvSpPr/>
            <p:nvPr/>
          </p:nvSpPr>
          <p:spPr>
            <a:xfrm>
              <a:off x="4414476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462;p53"/>
            <p:cNvSpPr/>
            <p:nvPr/>
          </p:nvSpPr>
          <p:spPr>
            <a:xfrm>
              <a:off x="4414476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463;p53"/>
            <p:cNvSpPr/>
            <p:nvPr/>
          </p:nvSpPr>
          <p:spPr>
            <a:xfrm>
              <a:off x="4414476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464;p53"/>
            <p:cNvSpPr/>
            <p:nvPr/>
          </p:nvSpPr>
          <p:spPr>
            <a:xfrm>
              <a:off x="4414476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465;p53"/>
            <p:cNvSpPr/>
            <p:nvPr/>
          </p:nvSpPr>
          <p:spPr>
            <a:xfrm>
              <a:off x="4414476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466;p53"/>
            <p:cNvSpPr/>
            <p:nvPr/>
          </p:nvSpPr>
          <p:spPr>
            <a:xfrm>
              <a:off x="4414476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467;p53"/>
            <p:cNvSpPr/>
            <p:nvPr/>
          </p:nvSpPr>
          <p:spPr>
            <a:xfrm>
              <a:off x="4414476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468;p53"/>
            <p:cNvSpPr/>
            <p:nvPr/>
          </p:nvSpPr>
          <p:spPr>
            <a:xfrm>
              <a:off x="4469142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469;p53"/>
            <p:cNvSpPr/>
            <p:nvPr/>
          </p:nvSpPr>
          <p:spPr>
            <a:xfrm>
              <a:off x="44691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470;p53"/>
            <p:cNvSpPr/>
            <p:nvPr/>
          </p:nvSpPr>
          <p:spPr>
            <a:xfrm>
              <a:off x="446914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1;p53"/>
            <p:cNvSpPr/>
            <p:nvPr/>
          </p:nvSpPr>
          <p:spPr>
            <a:xfrm>
              <a:off x="446914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2;p53"/>
            <p:cNvSpPr/>
            <p:nvPr/>
          </p:nvSpPr>
          <p:spPr>
            <a:xfrm>
              <a:off x="446914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3;p53"/>
            <p:cNvSpPr/>
            <p:nvPr/>
          </p:nvSpPr>
          <p:spPr>
            <a:xfrm>
              <a:off x="44691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4;p53"/>
            <p:cNvSpPr/>
            <p:nvPr/>
          </p:nvSpPr>
          <p:spPr>
            <a:xfrm>
              <a:off x="44691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75;p53"/>
            <p:cNvSpPr/>
            <p:nvPr/>
          </p:nvSpPr>
          <p:spPr>
            <a:xfrm>
              <a:off x="44691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76;p53"/>
            <p:cNvSpPr/>
            <p:nvPr/>
          </p:nvSpPr>
          <p:spPr>
            <a:xfrm>
              <a:off x="44691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77;p53"/>
            <p:cNvSpPr/>
            <p:nvPr/>
          </p:nvSpPr>
          <p:spPr>
            <a:xfrm>
              <a:off x="4469142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78;p53"/>
            <p:cNvSpPr/>
            <p:nvPr/>
          </p:nvSpPr>
          <p:spPr>
            <a:xfrm>
              <a:off x="4469142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79;p53"/>
            <p:cNvSpPr/>
            <p:nvPr/>
          </p:nvSpPr>
          <p:spPr>
            <a:xfrm>
              <a:off x="4469142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0;p53"/>
            <p:cNvSpPr/>
            <p:nvPr/>
          </p:nvSpPr>
          <p:spPr>
            <a:xfrm>
              <a:off x="44691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1;p53"/>
            <p:cNvSpPr/>
            <p:nvPr/>
          </p:nvSpPr>
          <p:spPr>
            <a:xfrm>
              <a:off x="44691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2;p53"/>
            <p:cNvSpPr/>
            <p:nvPr/>
          </p:nvSpPr>
          <p:spPr>
            <a:xfrm>
              <a:off x="4523683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3;p53"/>
            <p:cNvSpPr/>
            <p:nvPr/>
          </p:nvSpPr>
          <p:spPr>
            <a:xfrm>
              <a:off x="4523683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4;p53"/>
            <p:cNvSpPr/>
            <p:nvPr/>
          </p:nvSpPr>
          <p:spPr>
            <a:xfrm>
              <a:off x="45783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85;p53"/>
            <p:cNvSpPr/>
            <p:nvPr/>
          </p:nvSpPr>
          <p:spPr>
            <a:xfrm>
              <a:off x="45783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86;p53"/>
            <p:cNvSpPr/>
            <p:nvPr/>
          </p:nvSpPr>
          <p:spPr>
            <a:xfrm>
              <a:off x="4578349" y="205303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87;p53"/>
            <p:cNvSpPr/>
            <p:nvPr/>
          </p:nvSpPr>
          <p:spPr>
            <a:xfrm>
              <a:off x="45783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88;p53"/>
            <p:cNvSpPr/>
            <p:nvPr/>
          </p:nvSpPr>
          <p:spPr>
            <a:xfrm>
              <a:off x="4578349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89;p53"/>
            <p:cNvSpPr/>
            <p:nvPr/>
          </p:nvSpPr>
          <p:spPr>
            <a:xfrm>
              <a:off x="4578349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0;p53"/>
            <p:cNvSpPr/>
            <p:nvPr/>
          </p:nvSpPr>
          <p:spPr>
            <a:xfrm>
              <a:off x="4578349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1;p53"/>
            <p:cNvSpPr/>
            <p:nvPr/>
          </p:nvSpPr>
          <p:spPr>
            <a:xfrm>
              <a:off x="457834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2;p53"/>
            <p:cNvSpPr/>
            <p:nvPr/>
          </p:nvSpPr>
          <p:spPr>
            <a:xfrm>
              <a:off x="4578349" y="23807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3;p53"/>
            <p:cNvSpPr/>
            <p:nvPr/>
          </p:nvSpPr>
          <p:spPr>
            <a:xfrm>
              <a:off x="457834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4;p53"/>
            <p:cNvSpPr/>
            <p:nvPr/>
          </p:nvSpPr>
          <p:spPr>
            <a:xfrm>
              <a:off x="457834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495;p53"/>
            <p:cNvSpPr/>
            <p:nvPr/>
          </p:nvSpPr>
          <p:spPr>
            <a:xfrm>
              <a:off x="4578349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496;p53"/>
            <p:cNvSpPr/>
            <p:nvPr/>
          </p:nvSpPr>
          <p:spPr>
            <a:xfrm>
              <a:off x="4578349" y="259949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497;p53"/>
            <p:cNvSpPr/>
            <p:nvPr/>
          </p:nvSpPr>
          <p:spPr>
            <a:xfrm>
              <a:off x="457834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498;p53"/>
            <p:cNvSpPr/>
            <p:nvPr/>
          </p:nvSpPr>
          <p:spPr>
            <a:xfrm>
              <a:off x="457834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499;p53"/>
            <p:cNvSpPr/>
            <p:nvPr/>
          </p:nvSpPr>
          <p:spPr>
            <a:xfrm>
              <a:off x="457834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0;p53"/>
            <p:cNvSpPr/>
            <p:nvPr/>
          </p:nvSpPr>
          <p:spPr>
            <a:xfrm>
              <a:off x="457834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1;p53"/>
            <p:cNvSpPr/>
            <p:nvPr/>
          </p:nvSpPr>
          <p:spPr>
            <a:xfrm>
              <a:off x="4578349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2;p53"/>
            <p:cNvSpPr/>
            <p:nvPr/>
          </p:nvSpPr>
          <p:spPr>
            <a:xfrm>
              <a:off x="4633032" y="188900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3;p53"/>
            <p:cNvSpPr/>
            <p:nvPr/>
          </p:nvSpPr>
          <p:spPr>
            <a:xfrm>
              <a:off x="46330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4;p53"/>
            <p:cNvSpPr/>
            <p:nvPr/>
          </p:nvSpPr>
          <p:spPr>
            <a:xfrm>
              <a:off x="46330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05;p53"/>
            <p:cNvSpPr/>
            <p:nvPr/>
          </p:nvSpPr>
          <p:spPr>
            <a:xfrm>
              <a:off x="4633032" y="2053036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06;p53"/>
            <p:cNvSpPr/>
            <p:nvPr/>
          </p:nvSpPr>
          <p:spPr>
            <a:xfrm>
              <a:off x="46330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07;p53"/>
            <p:cNvSpPr/>
            <p:nvPr/>
          </p:nvSpPr>
          <p:spPr>
            <a:xfrm>
              <a:off x="46330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08;p53"/>
            <p:cNvSpPr/>
            <p:nvPr/>
          </p:nvSpPr>
          <p:spPr>
            <a:xfrm>
              <a:off x="46330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09;p53"/>
            <p:cNvSpPr/>
            <p:nvPr/>
          </p:nvSpPr>
          <p:spPr>
            <a:xfrm>
              <a:off x="4633032" y="2271592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0;p53"/>
            <p:cNvSpPr/>
            <p:nvPr/>
          </p:nvSpPr>
          <p:spPr>
            <a:xfrm>
              <a:off x="46330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1;p53"/>
            <p:cNvSpPr/>
            <p:nvPr/>
          </p:nvSpPr>
          <p:spPr>
            <a:xfrm>
              <a:off x="4633032" y="23807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2;p53"/>
            <p:cNvSpPr/>
            <p:nvPr/>
          </p:nvSpPr>
          <p:spPr>
            <a:xfrm>
              <a:off x="46330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3;p53"/>
            <p:cNvSpPr/>
            <p:nvPr/>
          </p:nvSpPr>
          <p:spPr>
            <a:xfrm>
              <a:off x="46330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4;p53"/>
            <p:cNvSpPr/>
            <p:nvPr/>
          </p:nvSpPr>
          <p:spPr>
            <a:xfrm>
              <a:off x="4633032" y="2544832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15;p53"/>
            <p:cNvSpPr/>
            <p:nvPr/>
          </p:nvSpPr>
          <p:spPr>
            <a:xfrm>
              <a:off x="4633032" y="259949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16;p53"/>
            <p:cNvSpPr/>
            <p:nvPr/>
          </p:nvSpPr>
          <p:spPr>
            <a:xfrm>
              <a:off x="46330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17;p53"/>
            <p:cNvSpPr/>
            <p:nvPr/>
          </p:nvSpPr>
          <p:spPr>
            <a:xfrm>
              <a:off x="4633032" y="27088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18;p53"/>
            <p:cNvSpPr/>
            <p:nvPr/>
          </p:nvSpPr>
          <p:spPr>
            <a:xfrm>
              <a:off x="46330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19;p53"/>
            <p:cNvSpPr/>
            <p:nvPr/>
          </p:nvSpPr>
          <p:spPr>
            <a:xfrm>
              <a:off x="46330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0;p53"/>
            <p:cNvSpPr/>
            <p:nvPr/>
          </p:nvSpPr>
          <p:spPr>
            <a:xfrm>
              <a:off x="4687698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1;p53"/>
            <p:cNvSpPr/>
            <p:nvPr/>
          </p:nvSpPr>
          <p:spPr>
            <a:xfrm>
              <a:off x="4687698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2;p53"/>
            <p:cNvSpPr/>
            <p:nvPr/>
          </p:nvSpPr>
          <p:spPr>
            <a:xfrm>
              <a:off x="4687698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3;p53"/>
            <p:cNvSpPr/>
            <p:nvPr/>
          </p:nvSpPr>
          <p:spPr>
            <a:xfrm>
              <a:off x="4687698" y="2053036"/>
              <a:ext cx="44748" cy="38202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4;p53"/>
            <p:cNvSpPr/>
            <p:nvPr/>
          </p:nvSpPr>
          <p:spPr>
            <a:xfrm>
              <a:off x="468769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5;p53"/>
            <p:cNvSpPr/>
            <p:nvPr/>
          </p:nvSpPr>
          <p:spPr>
            <a:xfrm>
              <a:off x="468769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26;p53"/>
            <p:cNvSpPr/>
            <p:nvPr/>
          </p:nvSpPr>
          <p:spPr>
            <a:xfrm>
              <a:off x="468769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27;p53"/>
            <p:cNvSpPr/>
            <p:nvPr/>
          </p:nvSpPr>
          <p:spPr>
            <a:xfrm>
              <a:off x="4687698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28;p53"/>
            <p:cNvSpPr/>
            <p:nvPr/>
          </p:nvSpPr>
          <p:spPr>
            <a:xfrm>
              <a:off x="4687698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29;p53"/>
            <p:cNvSpPr/>
            <p:nvPr/>
          </p:nvSpPr>
          <p:spPr>
            <a:xfrm>
              <a:off x="4687698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0;p53"/>
            <p:cNvSpPr/>
            <p:nvPr/>
          </p:nvSpPr>
          <p:spPr>
            <a:xfrm>
              <a:off x="4687698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1;p53"/>
            <p:cNvSpPr/>
            <p:nvPr/>
          </p:nvSpPr>
          <p:spPr>
            <a:xfrm>
              <a:off x="4687698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2;p53"/>
            <p:cNvSpPr/>
            <p:nvPr/>
          </p:nvSpPr>
          <p:spPr>
            <a:xfrm>
              <a:off x="4687698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3;p53"/>
            <p:cNvSpPr/>
            <p:nvPr/>
          </p:nvSpPr>
          <p:spPr>
            <a:xfrm>
              <a:off x="4687698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4;p53"/>
            <p:cNvSpPr/>
            <p:nvPr/>
          </p:nvSpPr>
          <p:spPr>
            <a:xfrm>
              <a:off x="468769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35;p53"/>
            <p:cNvSpPr/>
            <p:nvPr/>
          </p:nvSpPr>
          <p:spPr>
            <a:xfrm>
              <a:off x="4687698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36;p53"/>
            <p:cNvSpPr/>
            <p:nvPr/>
          </p:nvSpPr>
          <p:spPr>
            <a:xfrm>
              <a:off x="468769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37;p53"/>
            <p:cNvSpPr/>
            <p:nvPr/>
          </p:nvSpPr>
          <p:spPr>
            <a:xfrm>
              <a:off x="4742382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38;p53"/>
            <p:cNvSpPr/>
            <p:nvPr/>
          </p:nvSpPr>
          <p:spPr>
            <a:xfrm>
              <a:off x="4742382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39;p53"/>
            <p:cNvSpPr/>
            <p:nvPr/>
          </p:nvSpPr>
          <p:spPr>
            <a:xfrm>
              <a:off x="4742382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0;p53"/>
            <p:cNvSpPr/>
            <p:nvPr/>
          </p:nvSpPr>
          <p:spPr>
            <a:xfrm>
              <a:off x="4742382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1;p53"/>
            <p:cNvSpPr/>
            <p:nvPr/>
          </p:nvSpPr>
          <p:spPr>
            <a:xfrm>
              <a:off x="4742382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2;p53"/>
            <p:cNvSpPr/>
            <p:nvPr/>
          </p:nvSpPr>
          <p:spPr>
            <a:xfrm>
              <a:off x="474238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3;p53"/>
            <p:cNvSpPr/>
            <p:nvPr/>
          </p:nvSpPr>
          <p:spPr>
            <a:xfrm>
              <a:off x="474238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4;p53"/>
            <p:cNvSpPr/>
            <p:nvPr/>
          </p:nvSpPr>
          <p:spPr>
            <a:xfrm>
              <a:off x="474238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45;p53"/>
            <p:cNvSpPr/>
            <p:nvPr/>
          </p:nvSpPr>
          <p:spPr>
            <a:xfrm>
              <a:off x="4742382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46;p53"/>
            <p:cNvSpPr/>
            <p:nvPr/>
          </p:nvSpPr>
          <p:spPr>
            <a:xfrm>
              <a:off x="474238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47;p53"/>
            <p:cNvSpPr/>
            <p:nvPr/>
          </p:nvSpPr>
          <p:spPr>
            <a:xfrm>
              <a:off x="4742382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48;p53"/>
            <p:cNvSpPr/>
            <p:nvPr/>
          </p:nvSpPr>
          <p:spPr>
            <a:xfrm>
              <a:off x="474238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49;p53"/>
            <p:cNvSpPr/>
            <p:nvPr/>
          </p:nvSpPr>
          <p:spPr>
            <a:xfrm>
              <a:off x="4742382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0;p53"/>
            <p:cNvSpPr/>
            <p:nvPr/>
          </p:nvSpPr>
          <p:spPr>
            <a:xfrm>
              <a:off x="474238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1;p53"/>
            <p:cNvSpPr/>
            <p:nvPr/>
          </p:nvSpPr>
          <p:spPr>
            <a:xfrm>
              <a:off x="474238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2;p53"/>
            <p:cNvSpPr/>
            <p:nvPr/>
          </p:nvSpPr>
          <p:spPr>
            <a:xfrm>
              <a:off x="474238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3;p53"/>
            <p:cNvSpPr/>
            <p:nvPr/>
          </p:nvSpPr>
          <p:spPr>
            <a:xfrm>
              <a:off x="474238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4;p53"/>
            <p:cNvSpPr/>
            <p:nvPr/>
          </p:nvSpPr>
          <p:spPr>
            <a:xfrm>
              <a:off x="474238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55;p53"/>
            <p:cNvSpPr/>
            <p:nvPr/>
          </p:nvSpPr>
          <p:spPr>
            <a:xfrm>
              <a:off x="479704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56;p53"/>
            <p:cNvSpPr/>
            <p:nvPr/>
          </p:nvSpPr>
          <p:spPr>
            <a:xfrm>
              <a:off x="479704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57;p53"/>
            <p:cNvSpPr/>
            <p:nvPr/>
          </p:nvSpPr>
          <p:spPr>
            <a:xfrm>
              <a:off x="479704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58;p53"/>
            <p:cNvSpPr/>
            <p:nvPr/>
          </p:nvSpPr>
          <p:spPr>
            <a:xfrm>
              <a:off x="479704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59;p53"/>
            <p:cNvSpPr/>
            <p:nvPr/>
          </p:nvSpPr>
          <p:spPr>
            <a:xfrm>
              <a:off x="479704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0;p53"/>
            <p:cNvSpPr/>
            <p:nvPr/>
          </p:nvSpPr>
          <p:spPr>
            <a:xfrm>
              <a:off x="53981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1;p53"/>
            <p:cNvSpPr/>
            <p:nvPr/>
          </p:nvSpPr>
          <p:spPr>
            <a:xfrm>
              <a:off x="53981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2;p53"/>
            <p:cNvSpPr/>
            <p:nvPr/>
          </p:nvSpPr>
          <p:spPr>
            <a:xfrm>
              <a:off x="5452716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3;p53"/>
            <p:cNvSpPr/>
            <p:nvPr/>
          </p:nvSpPr>
          <p:spPr>
            <a:xfrm>
              <a:off x="5452716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4;p53"/>
            <p:cNvSpPr/>
            <p:nvPr/>
          </p:nvSpPr>
          <p:spPr>
            <a:xfrm>
              <a:off x="550739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65;p53"/>
            <p:cNvSpPr/>
            <p:nvPr/>
          </p:nvSpPr>
          <p:spPr>
            <a:xfrm>
              <a:off x="5507399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66;p53"/>
            <p:cNvSpPr/>
            <p:nvPr/>
          </p:nvSpPr>
          <p:spPr>
            <a:xfrm>
              <a:off x="5507399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67;p53"/>
            <p:cNvSpPr/>
            <p:nvPr/>
          </p:nvSpPr>
          <p:spPr>
            <a:xfrm>
              <a:off x="55620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68;p53"/>
            <p:cNvSpPr/>
            <p:nvPr/>
          </p:nvSpPr>
          <p:spPr>
            <a:xfrm>
              <a:off x="55620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69;p53"/>
            <p:cNvSpPr/>
            <p:nvPr/>
          </p:nvSpPr>
          <p:spPr>
            <a:xfrm>
              <a:off x="56167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0;p53"/>
            <p:cNvSpPr/>
            <p:nvPr/>
          </p:nvSpPr>
          <p:spPr>
            <a:xfrm>
              <a:off x="59446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1;p53"/>
            <p:cNvSpPr/>
            <p:nvPr/>
          </p:nvSpPr>
          <p:spPr>
            <a:xfrm>
              <a:off x="567143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2;p53"/>
            <p:cNvSpPr/>
            <p:nvPr/>
          </p:nvSpPr>
          <p:spPr>
            <a:xfrm>
              <a:off x="57259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3;p53"/>
            <p:cNvSpPr/>
            <p:nvPr/>
          </p:nvSpPr>
          <p:spPr>
            <a:xfrm>
              <a:off x="57807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4;p53"/>
            <p:cNvSpPr/>
            <p:nvPr/>
          </p:nvSpPr>
          <p:spPr>
            <a:xfrm>
              <a:off x="5889989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75;p53"/>
            <p:cNvSpPr/>
            <p:nvPr/>
          </p:nvSpPr>
          <p:spPr>
            <a:xfrm>
              <a:off x="58354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76;p53"/>
            <p:cNvSpPr/>
            <p:nvPr/>
          </p:nvSpPr>
          <p:spPr>
            <a:xfrm>
              <a:off x="57807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77;p53"/>
            <p:cNvSpPr/>
            <p:nvPr/>
          </p:nvSpPr>
          <p:spPr>
            <a:xfrm>
              <a:off x="57259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78;p53"/>
            <p:cNvSpPr/>
            <p:nvPr/>
          </p:nvSpPr>
          <p:spPr>
            <a:xfrm>
              <a:off x="567143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79;p53"/>
            <p:cNvSpPr/>
            <p:nvPr/>
          </p:nvSpPr>
          <p:spPr>
            <a:xfrm>
              <a:off x="56167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0;p53"/>
            <p:cNvSpPr/>
            <p:nvPr/>
          </p:nvSpPr>
          <p:spPr>
            <a:xfrm>
              <a:off x="56167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1;p53"/>
            <p:cNvSpPr/>
            <p:nvPr/>
          </p:nvSpPr>
          <p:spPr>
            <a:xfrm>
              <a:off x="55620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2;p53"/>
            <p:cNvSpPr/>
            <p:nvPr/>
          </p:nvSpPr>
          <p:spPr>
            <a:xfrm>
              <a:off x="5507399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3;p53"/>
            <p:cNvSpPr/>
            <p:nvPr/>
          </p:nvSpPr>
          <p:spPr>
            <a:xfrm>
              <a:off x="5452716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4;p53"/>
            <p:cNvSpPr/>
            <p:nvPr/>
          </p:nvSpPr>
          <p:spPr>
            <a:xfrm>
              <a:off x="53981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85;p53"/>
            <p:cNvSpPr/>
            <p:nvPr/>
          </p:nvSpPr>
          <p:spPr>
            <a:xfrm>
              <a:off x="507028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86;p53"/>
            <p:cNvSpPr/>
            <p:nvPr/>
          </p:nvSpPr>
          <p:spPr>
            <a:xfrm>
              <a:off x="507028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87;p53"/>
            <p:cNvSpPr/>
            <p:nvPr/>
          </p:nvSpPr>
          <p:spPr>
            <a:xfrm>
              <a:off x="512495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88;p53"/>
            <p:cNvSpPr/>
            <p:nvPr/>
          </p:nvSpPr>
          <p:spPr>
            <a:xfrm>
              <a:off x="512495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89;p53"/>
            <p:cNvSpPr/>
            <p:nvPr/>
          </p:nvSpPr>
          <p:spPr>
            <a:xfrm>
              <a:off x="512495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0;p53"/>
            <p:cNvSpPr/>
            <p:nvPr/>
          </p:nvSpPr>
          <p:spPr>
            <a:xfrm>
              <a:off x="512495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1;p53"/>
            <p:cNvSpPr/>
            <p:nvPr/>
          </p:nvSpPr>
          <p:spPr>
            <a:xfrm>
              <a:off x="512495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2;p53"/>
            <p:cNvSpPr/>
            <p:nvPr/>
          </p:nvSpPr>
          <p:spPr>
            <a:xfrm>
              <a:off x="512495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3;p53"/>
            <p:cNvSpPr/>
            <p:nvPr/>
          </p:nvSpPr>
          <p:spPr>
            <a:xfrm>
              <a:off x="512495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4;p53"/>
            <p:cNvSpPr/>
            <p:nvPr/>
          </p:nvSpPr>
          <p:spPr>
            <a:xfrm>
              <a:off x="512495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95;p53"/>
            <p:cNvSpPr/>
            <p:nvPr/>
          </p:nvSpPr>
          <p:spPr>
            <a:xfrm>
              <a:off x="512495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96;p53"/>
            <p:cNvSpPr/>
            <p:nvPr/>
          </p:nvSpPr>
          <p:spPr>
            <a:xfrm>
              <a:off x="517949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97;p53"/>
            <p:cNvSpPr/>
            <p:nvPr/>
          </p:nvSpPr>
          <p:spPr>
            <a:xfrm>
              <a:off x="5179494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98;p53"/>
            <p:cNvSpPr/>
            <p:nvPr/>
          </p:nvSpPr>
          <p:spPr>
            <a:xfrm>
              <a:off x="517949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99;p53"/>
            <p:cNvSpPr/>
            <p:nvPr/>
          </p:nvSpPr>
          <p:spPr>
            <a:xfrm>
              <a:off x="517949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0;p53"/>
            <p:cNvSpPr/>
            <p:nvPr/>
          </p:nvSpPr>
          <p:spPr>
            <a:xfrm>
              <a:off x="517949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1;p53"/>
            <p:cNvSpPr/>
            <p:nvPr/>
          </p:nvSpPr>
          <p:spPr>
            <a:xfrm>
              <a:off x="517949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2;p53"/>
            <p:cNvSpPr/>
            <p:nvPr/>
          </p:nvSpPr>
          <p:spPr>
            <a:xfrm>
              <a:off x="5179494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3;p53"/>
            <p:cNvSpPr/>
            <p:nvPr/>
          </p:nvSpPr>
          <p:spPr>
            <a:xfrm>
              <a:off x="517949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4;p53"/>
            <p:cNvSpPr/>
            <p:nvPr/>
          </p:nvSpPr>
          <p:spPr>
            <a:xfrm>
              <a:off x="5234160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605;p53"/>
            <p:cNvSpPr/>
            <p:nvPr/>
          </p:nvSpPr>
          <p:spPr>
            <a:xfrm>
              <a:off x="5234160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606;p53"/>
            <p:cNvSpPr/>
            <p:nvPr/>
          </p:nvSpPr>
          <p:spPr>
            <a:xfrm>
              <a:off x="5234160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607;p53"/>
            <p:cNvSpPr/>
            <p:nvPr/>
          </p:nvSpPr>
          <p:spPr>
            <a:xfrm>
              <a:off x="5234160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608;p53"/>
            <p:cNvSpPr/>
            <p:nvPr/>
          </p:nvSpPr>
          <p:spPr>
            <a:xfrm>
              <a:off x="5234160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609;p53"/>
            <p:cNvSpPr/>
            <p:nvPr/>
          </p:nvSpPr>
          <p:spPr>
            <a:xfrm>
              <a:off x="5234160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610;p53"/>
            <p:cNvSpPr/>
            <p:nvPr/>
          </p:nvSpPr>
          <p:spPr>
            <a:xfrm>
              <a:off x="5234160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611;p53"/>
            <p:cNvSpPr/>
            <p:nvPr/>
          </p:nvSpPr>
          <p:spPr>
            <a:xfrm>
              <a:off x="5234160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612;p53"/>
            <p:cNvSpPr/>
            <p:nvPr/>
          </p:nvSpPr>
          <p:spPr>
            <a:xfrm>
              <a:off x="528884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613;p53"/>
            <p:cNvSpPr/>
            <p:nvPr/>
          </p:nvSpPr>
          <p:spPr>
            <a:xfrm>
              <a:off x="528884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614;p53"/>
            <p:cNvSpPr/>
            <p:nvPr/>
          </p:nvSpPr>
          <p:spPr>
            <a:xfrm>
              <a:off x="528884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615;p53"/>
            <p:cNvSpPr/>
            <p:nvPr/>
          </p:nvSpPr>
          <p:spPr>
            <a:xfrm>
              <a:off x="534352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616;p53"/>
            <p:cNvSpPr/>
            <p:nvPr/>
          </p:nvSpPr>
          <p:spPr>
            <a:xfrm>
              <a:off x="534352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617;p53"/>
            <p:cNvSpPr/>
            <p:nvPr/>
          </p:nvSpPr>
          <p:spPr>
            <a:xfrm>
              <a:off x="534352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618;p53"/>
            <p:cNvSpPr/>
            <p:nvPr/>
          </p:nvSpPr>
          <p:spPr>
            <a:xfrm>
              <a:off x="534352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619;p53"/>
            <p:cNvSpPr/>
            <p:nvPr/>
          </p:nvSpPr>
          <p:spPr>
            <a:xfrm>
              <a:off x="528884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620;p53"/>
            <p:cNvSpPr/>
            <p:nvPr/>
          </p:nvSpPr>
          <p:spPr>
            <a:xfrm>
              <a:off x="528884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621;p53"/>
            <p:cNvSpPr/>
            <p:nvPr/>
          </p:nvSpPr>
          <p:spPr>
            <a:xfrm>
              <a:off x="528884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622;p53"/>
            <p:cNvSpPr/>
            <p:nvPr/>
          </p:nvSpPr>
          <p:spPr>
            <a:xfrm>
              <a:off x="528884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623;p53"/>
            <p:cNvSpPr/>
            <p:nvPr/>
          </p:nvSpPr>
          <p:spPr>
            <a:xfrm>
              <a:off x="528884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624;p53"/>
            <p:cNvSpPr/>
            <p:nvPr/>
          </p:nvSpPr>
          <p:spPr>
            <a:xfrm>
              <a:off x="528884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625;p53"/>
            <p:cNvSpPr/>
            <p:nvPr/>
          </p:nvSpPr>
          <p:spPr>
            <a:xfrm>
              <a:off x="5234160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626;p53"/>
            <p:cNvSpPr/>
            <p:nvPr/>
          </p:nvSpPr>
          <p:spPr>
            <a:xfrm>
              <a:off x="517949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627;p53"/>
            <p:cNvSpPr/>
            <p:nvPr/>
          </p:nvSpPr>
          <p:spPr>
            <a:xfrm>
              <a:off x="517949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628;p53"/>
            <p:cNvSpPr/>
            <p:nvPr/>
          </p:nvSpPr>
          <p:spPr>
            <a:xfrm>
              <a:off x="512495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629;p53"/>
            <p:cNvSpPr/>
            <p:nvPr/>
          </p:nvSpPr>
          <p:spPr>
            <a:xfrm>
              <a:off x="479704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630;p53"/>
            <p:cNvSpPr/>
            <p:nvPr/>
          </p:nvSpPr>
          <p:spPr>
            <a:xfrm>
              <a:off x="479704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631;p53"/>
            <p:cNvSpPr/>
            <p:nvPr/>
          </p:nvSpPr>
          <p:spPr>
            <a:xfrm>
              <a:off x="479704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632;p53"/>
            <p:cNvSpPr/>
            <p:nvPr/>
          </p:nvSpPr>
          <p:spPr>
            <a:xfrm>
              <a:off x="4797048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633;p53"/>
            <p:cNvSpPr/>
            <p:nvPr/>
          </p:nvSpPr>
          <p:spPr>
            <a:xfrm>
              <a:off x="479704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634;p53"/>
            <p:cNvSpPr/>
            <p:nvPr/>
          </p:nvSpPr>
          <p:spPr>
            <a:xfrm>
              <a:off x="479704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635;p53"/>
            <p:cNvSpPr/>
            <p:nvPr/>
          </p:nvSpPr>
          <p:spPr>
            <a:xfrm>
              <a:off x="479704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636;p53"/>
            <p:cNvSpPr/>
            <p:nvPr/>
          </p:nvSpPr>
          <p:spPr>
            <a:xfrm>
              <a:off x="479704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637;p53"/>
            <p:cNvSpPr/>
            <p:nvPr/>
          </p:nvSpPr>
          <p:spPr>
            <a:xfrm>
              <a:off x="479704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638;p53"/>
            <p:cNvSpPr/>
            <p:nvPr/>
          </p:nvSpPr>
          <p:spPr>
            <a:xfrm>
              <a:off x="479704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639;p53"/>
            <p:cNvSpPr/>
            <p:nvPr/>
          </p:nvSpPr>
          <p:spPr>
            <a:xfrm>
              <a:off x="479704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640;p53"/>
            <p:cNvSpPr/>
            <p:nvPr/>
          </p:nvSpPr>
          <p:spPr>
            <a:xfrm>
              <a:off x="479704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641;p53"/>
            <p:cNvSpPr/>
            <p:nvPr/>
          </p:nvSpPr>
          <p:spPr>
            <a:xfrm>
              <a:off x="479704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642;p53"/>
            <p:cNvSpPr/>
            <p:nvPr/>
          </p:nvSpPr>
          <p:spPr>
            <a:xfrm>
              <a:off x="479704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643;p53"/>
            <p:cNvSpPr/>
            <p:nvPr/>
          </p:nvSpPr>
          <p:spPr>
            <a:xfrm>
              <a:off x="479704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644;p53"/>
            <p:cNvSpPr/>
            <p:nvPr/>
          </p:nvSpPr>
          <p:spPr>
            <a:xfrm>
              <a:off x="48517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645;p53"/>
            <p:cNvSpPr/>
            <p:nvPr/>
          </p:nvSpPr>
          <p:spPr>
            <a:xfrm>
              <a:off x="485173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646;p53"/>
            <p:cNvSpPr/>
            <p:nvPr/>
          </p:nvSpPr>
          <p:spPr>
            <a:xfrm>
              <a:off x="48517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647;p53"/>
            <p:cNvSpPr/>
            <p:nvPr/>
          </p:nvSpPr>
          <p:spPr>
            <a:xfrm>
              <a:off x="48517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648;p53"/>
            <p:cNvSpPr/>
            <p:nvPr/>
          </p:nvSpPr>
          <p:spPr>
            <a:xfrm>
              <a:off x="485173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649;p53"/>
            <p:cNvSpPr/>
            <p:nvPr/>
          </p:nvSpPr>
          <p:spPr>
            <a:xfrm>
              <a:off x="48517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50;p53"/>
            <p:cNvSpPr/>
            <p:nvPr/>
          </p:nvSpPr>
          <p:spPr>
            <a:xfrm>
              <a:off x="48517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51;p53"/>
            <p:cNvSpPr/>
            <p:nvPr/>
          </p:nvSpPr>
          <p:spPr>
            <a:xfrm>
              <a:off x="48517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52;p53"/>
            <p:cNvSpPr/>
            <p:nvPr/>
          </p:nvSpPr>
          <p:spPr>
            <a:xfrm>
              <a:off x="4851732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53;p53"/>
            <p:cNvSpPr/>
            <p:nvPr/>
          </p:nvSpPr>
          <p:spPr>
            <a:xfrm>
              <a:off x="48517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54;p53"/>
            <p:cNvSpPr/>
            <p:nvPr/>
          </p:nvSpPr>
          <p:spPr>
            <a:xfrm>
              <a:off x="485173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55;p53"/>
            <p:cNvSpPr/>
            <p:nvPr/>
          </p:nvSpPr>
          <p:spPr>
            <a:xfrm>
              <a:off x="48517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56;p53"/>
            <p:cNvSpPr/>
            <p:nvPr/>
          </p:nvSpPr>
          <p:spPr>
            <a:xfrm>
              <a:off x="48517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57;p53"/>
            <p:cNvSpPr/>
            <p:nvPr/>
          </p:nvSpPr>
          <p:spPr>
            <a:xfrm>
              <a:off x="4851732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58;p53"/>
            <p:cNvSpPr/>
            <p:nvPr/>
          </p:nvSpPr>
          <p:spPr>
            <a:xfrm>
              <a:off x="4851732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59;p53"/>
            <p:cNvSpPr/>
            <p:nvPr/>
          </p:nvSpPr>
          <p:spPr>
            <a:xfrm>
              <a:off x="4851732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660;p53"/>
            <p:cNvSpPr/>
            <p:nvPr/>
          </p:nvSpPr>
          <p:spPr>
            <a:xfrm>
              <a:off x="48517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661;p53"/>
            <p:cNvSpPr/>
            <p:nvPr/>
          </p:nvSpPr>
          <p:spPr>
            <a:xfrm>
              <a:off x="48517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662;p53"/>
            <p:cNvSpPr/>
            <p:nvPr/>
          </p:nvSpPr>
          <p:spPr>
            <a:xfrm>
              <a:off x="4851732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663;p53"/>
            <p:cNvSpPr/>
            <p:nvPr/>
          </p:nvSpPr>
          <p:spPr>
            <a:xfrm>
              <a:off x="48517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664;p53"/>
            <p:cNvSpPr/>
            <p:nvPr/>
          </p:nvSpPr>
          <p:spPr>
            <a:xfrm>
              <a:off x="48517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665;p53"/>
            <p:cNvSpPr/>
            <p:nvPr/>
          </p:nvSpPr>
          <p:spPr>
            <a:xfrm>
              <a:off x="490639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666;p53"/>
            <p:cNvSpPr/>
            <p:nvPr/>
          </p:nvSpPr>
          <p:spPr>
            <a:xfrm>
              <a:off x="490639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667;p53"/>
            <p:cNvSpPr/>
            <p:nvPr/>
          </p:nvSpPr>
          <p:spPr>
            <a:xfrm>
              <a:off x="490639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668;p53"/>
            <p:cNvSpPr/>
            <p:nvPr/>
          </p:nvSpPr>
          <p:spPr>
            <a:xfrm>
              <a:off x="490639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669;p53"/>
            <p:cNvSpPr/>
            <p:nvPr/>
          </p:nvSpPr>
          <p:spPr>
            <a:xfrm>
              <a:off x="490639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670;p53"/>
            <p:cNvSpPr/>
            <p:nvPr/>
          </p:nvSpPr>
          <p:spPr>
            <a:xfrm>
              <a:off x="490639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671;p53"/>
            <p:cNvSpPr/>
            <p:nvPr/>
          </p:nvSpPr>
          <p:spPr>
            <a:xfrm>
              <a:off x="490639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672;p53"/>
            <p:cNvSpPr/>
            <p:nvPr/>
          </p:nvSpPr>
          <p:spPr>
            <a:xfrm>
              <a:off x="490639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673;p53"/>
            <p:cNvSpPr/>
            <p:nvPr/>
          </p:nvSpPr>
          <p:spPr>
            <a:xfrm>
              <a:off x="490639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674;p53"/>
            <p:cNvSpPr/>
            <p:nvPr/>
          </p:nvSpPr>
          <p:spPr>
            <a:xfrm>
              <a:off x="490639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675;p53"/>
            <p:cNvSpPr/>
            <p:nvPr/>
          </p:nvSpPr>
          <p:spPr>
            <a:xfrm>
              <a:off x="490639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676;p53"/>
            <p:cNvSpPr/>
            <p:nvPr/>
          </p:nvSpPr>
          <p:spPr>
            <a:xfrm>
              <a:off x="490639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677;p53"/>
            <p:cNvSpPr/>
            <p:nvPr/>
          </p:nvSpPr>
          <p:spPr>
            <a:xfrm>
              <a:off x="490639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678;p53"/>
            <p:cNvSpPr/>
            <p:nvPr/>
          </p:nvSpPr>
          <p:spPr>
            <a:xfrm>
              <a:off x="490639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679;p53"/>
            <p:cNvSpPr/>
            <p:nvPr/>
          </p:nvSpPr>
          <p:spPr>
            <a:xfrm>
              <a:off x="490639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680;p53"/>
            <p:cNvSpPr/>
            <p:nvPr/>
          </p:nvSpPr>
          <p:spPr>
            <a:xfrm>
              <a:off x="490639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681;p53"/>
            <p:cNvSpPr/>
            <p:nvPr/>
          </p:nvSpPr>
          <p:spPr>
            <a:xfrm>
              <a:off x="490639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682;p53"/>
            <p:cNvSpPr/>
            <p:nvPr/>
          </p:nvSpPr>
          <p:spPr>
            <a:xfrm>
              <a:off x="49610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683;p53"/>
            <p:cNvSpPr/>
            <p:nvPr/>
          </p:nvSpPr>
          <p:spPr>
            <a:xfrm>
              <a:off x="496108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684;p53"/>
            <p:cNvSpPr/>
            <p:nvPr/>
          </p:nvSpPr>
          <p:spPr>
            <a:xfrm>
              <a:off x="4961081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685;p53"/>
            <p:cNvSpPr/>
            <p:nvPr/>
          </p:nvSpPr>
          <p:spPr>
            <a:xfrm>
              <a:off x="49610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686;p53"/>
            <p:cNvSpPr/>
            <p:nvPr/>
          </p:nvSpPr>
          <p:spPr>
            <a:xfrm>
              <a:off x="49610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687;p53"/>
            <p:cNvSpPr/>
            <p:nvPr/>
          </p:nvSpPr>
          <p:spPr>
            <a:xfrm>
              <a:off x="49610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688;p53"/>
            <p:cNvSpPr/>
            <p:nvPr/>
          </p:nvSpPr>
          <p:spPr>
            <a:xfrm>
              <a:off x="49610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689;p53"/>
            <p:cNvSpPr/>
            <p:nvPr/>
          </p:nvSpPr>
          <p:spPr>
            <a:xfrm>
              <a:off x="49610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690;p53"/>
            <p:cNvSpPr/>
            <p:nvPr/>
          </p:nvSpPr>
          <p:spPr>
            <a:xfrm>
              <a:off x="49610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691;p53"/>
            <p:cNvSpPr/>
            <p:nvPr/>
          </p:nvSpPr>
          <p:spPr>
            <a:xfrm>
              <a:off x="49610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692;p53"/>
            <p:cNvSpPr/>
            <p:nvPr/>
          </p:nvSpPr>
          <p:spPr>
            <a:xfrm>
              <a:off x="49610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693;p53"/>
            <p:cNvSpPr/>
            <p:nvPr/>
          </p:nvSpPr>
          <p:spPr>
            <a:xfrm>
              <a:off x="49610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694;p53"/>
            <p:cNvSpPr/>
            <p:nvPr/>
          </p:nvSpPr>
          <p:spPr>
            <a:xfrm>
              <a:off x="49610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695;p53"/>
            <p:cNvSpPr/>
            <p:nvPr/>
          </p:nvSpPr>
          <p:spPr>
            <a:xfrm>
              <a:off x="496093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696;p53"/>
            <p:cNvSpPr/>
            <p:nvPr/>
          </p:nvSpPr>
          <p:spPr>
            <a:xfrm>
              <a:off x="49610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697;p53"/>
            <p:cNvSpPr/>
            <p:nvPr/>
          </p:nvSpPr>
          <p:spPr>
            <a:xfrm>
              <a:off x="496093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698;p53"/>
            <p:cNvSpPr/>
            <p:nvPr/>
          </p:nvSpPr>
          <p:spPr>
            <a:xfrm>
              <a:off x="501576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699;p53"/>
            <p:cNvSpPr/>
            <p:nvPr/>
          </p:nvSpPr>
          <p:spPr>
            <a:xfrm>
              <a:off x="5015765" y="1998371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700;p53"/>
            <p:cNvSpPr/>
            <p:nvPr/>
          </p:nvSpPr>
          <p:spPr>
            <a:xfrm>
              <a:off x="5015765" y="2053036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701;p53"/>
            <p:cNvSpPr/>
            <p:nvPr/>
          </p:nvSpPr>
          <p:spPr>
            <a:xfrm>
              <a:off x="501576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702;p53"/>
            <p:cNvSpPr/>
            <p:nvPr/>
          </p:nvSpPr>
          <p:spPr>
            <a:xfrm>
              <a:off x="501576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703;p53"/>
            <p:cNvSpPr/>
            <p:nvPr/>
          </p:nvSpPr>
          <p:spPr>
            <a:xfrm>
              <a:off x="5015765" y="2216909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704;p53"/>
            <p:cNvSpPr/>
            <p:nvPr/>
          </p:nvSpPr>
          <p:spPr>
            <a:xfrm>
              <a:off x="5015765" y="227159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705;p53"/>
            <p:cNvSpPr/>
            <p:nvPr/>
          </p:nvSpPr>
          <p:spPr>
            <a:xfrm>
              <a:off x="5015765" y="2326115"/>
              <a:ext cx="44622" cy="38381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706;p53"/>
            <p:cNvSpPr/>
            <p:nvPr/>
          </p:nvSpPr>
          <p:spPr>
            <a:xfrm>
              <a:off x="501576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707;p53"/>
            <p:cNvSpPr/>
            <p:nvPr/>
          </p:nvSpPr>
          <p:spPr>
            <a:xfrm>
              <a:off x="507028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708;p53"/>
            <p:cNvSpPr/>
            <p:nvPr/>
          </p:nvSpPr>
          <p:spPr>
            <a:xfrm>
              <a:off x="507028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709;p53"/>
            <p:cNvSpPr/>
            <p:nvPr/>
          </p:nvSpPr>
          <p:spPr>
            <a:xfrm>
              <a:off x="507028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710;p53"/>
            <p:cNvSpPr/>
            <p:nvPr/>
          </p:nvSpPr>
          <p:spPr>
            <a:xfrm>
              <a:off x="507028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711;p53"/>
            <p:cNvSpPr/>
            <p:nvPr/>
          </p:nvSpPr>
          <p:spPr>
            <a:xfrm>
              <a:off x="507028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712;p53"/>
            <p:cNvSpPr/>
            <p:nvPr/>
          </p:nvSpPr>
          <p:spPr>
            <a:xfrm>
              <a:off x="507028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713;p53"/>
            <p:cNvSpPr/>
            <p:nvPr/>
          </p:nvSpPr>
          <p:spPr>
            <a:xfrm>
              <a:off x="507028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714;p53"/>
            <p:cNvSpPr/>
            <p:nvPr/>
          </p:nvSpPr>
          <p:spPr>
            <a:xfrm>
              <a:off x="507028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715;p53"/>
            <p:cNvSpPr/>
            <p:nvPr/>
          </p:nvSpPr>
          <p:spPr>
            <a:xfrm>
              <a:off x="507028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716;p53"/>
            <p:cNvSpPr/>
            <p:nvPr/>
          </p:nvSpPr>
          <p:spPr>
            <a:xfrm>
              <a:off x="507028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717;p53"/>
            <p:cNvSpPr/>
            <p:nvPr/>
          </p:nvSpPr>
          <p:spPr>
            <a:xfrm>
              <a:off x="501576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718;p53"/>
            <p:cNvSpPr/>
            <p:nvPr/>
          </p:nvSpPr>
          <p:spPr>
            <a:xfrm>
              <a:off x="5015765" y="2490148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719;p53"/>
            <p:cNvSpPr/>
            <p:nvPr/>
          </p:nvSpPr>
          <p:spPr>
            <a:xfrm>
              <a:off x="501576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720;p53"/>
            <p:cNvSpPr/>
            <p:nvPr/>
          </p:nvSpPr>
          <p:spPr>
            <a:xfrm>
              <a:off x="501576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721;p53"/>
            <p:cNvSpPr/>
            <p:nvPr/>
          </p:nvSpPr>
          <p:spPr>
            <a:xfrm>
              <a:off x="5015604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722;p53"/>
            <p:cNvSpPr/>
            <p:nvPr/>
          </p:nvSpPr>
          <p:spPr>
            <a:xfrm>
              <a:off x="501576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723;p53"/>
            <p:cNvSpPr/>
            <p:nvPr/>
          </p:nvSpPr>
          <p:spPr>
            <a:xfrm>
              <a:off x="5015604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724;p53"/>
            <p:cNvSpPr/>
            <p:nvPr/>
          </p:nvSpPr>
          <p:spPr>
            <a:xfrm>
              <a:off x="5015765" y="265418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725;p53"/>
            <p:cNvSpPr/>
            <p:nvPr/>
          </p:nvSpPr>
          <p:spPr>
            <a:xfrm>
              <a:off x="49610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726;p53"/>
            <p:cNvSpPr/>
            <p:nvPr/>
          </p:nvSpPr>
          <p:spPr>
            <a:xfrm>
              <a:off x="490639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727;p53"/>
            <p:cNvSpPr/>
            <p:nvPr/>
          </p:nvSpPr>
          <p:spPr>
            <a:xfrm>
              <a:off x="48517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728;p53"/>
            <p:cNvSpPr/>
            <p:nvPr/>
          </p:nvSpPr>
          <p:spPr>
            <a:xfrm>
              <a:off x="479704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729;p53"/>
            <p:cNvSpPr/>
            <p:nvPr/>
          </p:nvSpPr>
          <p:spPr>
            <a:xfrm>
              <a:off x="4742382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730;p53"/>
            <p:cNvSpPr/>
            <p:nvPr/>
          </p:nvSpPr>
          <p:spPr>
            <a:xfrm>
              <a:off x="4687698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731;p53"/>
            <p:cNvSpPr/>
            <p:nvPr/>
          </p:nvSpPr>
          <p:spPr>
            <a:xfrm>
              <a:off x="5179494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732;p53"/>
            <p:cNvSpPr/>
            <p:nvPr/>
          </p:nvSpPr>
          <p:spPr>
            <a:xfrm>
              <a:off x="5179494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733;p53"/>
            <p:cNvSpPr/>
            <p:nvPr/>
          </p:nvSpPr>
          <p:spPr>
            <a:xfrm>
              <a:off x="5234160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734;p53"/>
            <p:cNvSpPr/>
            <p:nvPr/>
          </p:nvSpPr>
          <p:spPr>
            <a:xfrm>
              <a:off x="5234160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735;p53"/>
            <p:cNvSpPr/>
            <p:nvPr/>
          </p:nvSpPr>
          <p:spPr>
            <a:xfrm>
              <a:off x="5124954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736;p53"/>
            <p:cNvSpPr/>
            <p:nvPr/>
          </p:nvSpPr>
          <p:spPr>
            <a:xfrm>
              <a:off x="5124954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737;p53"/>
            <p:cNvSpPr/>
            <p:nvPr/>
          </p:nvSpPr>
          <p:spPr>
            <a:xfrm>
              <a:off x="5070288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738;p53"/>
            <p:cNvSpPr/>
            <p:nvPr/>
          </p:nvSpPr>
          <p:spPr>
            <a:xfrm>
              <a:off x="5070288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739;p53"/>
            <p:cNvSpPr/>
            <p:nvPr/>
          </p:nvSpPr>
          <p:spPr>
            <a:xfrm>
              <a:off x="5070288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740;p53"/>
            <p:cNvSpPr/>
            <p:nvPr/>
          </p:nvSpPr>
          <p:spPr>
            <a:xfrm>
              <a:off x="5015658" y="3364515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741;p53"/>
            <p:cNvSpPr/>
            <p:nvPr/>
          </p:nvSpPr>
          <p:spPr>
            <a:xfrm>
              <a:off x="50156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742;p53"/>
            <p:cNvSpPr/>
            <p:nvPr/>
          </p:nvSpPr>
          <p:spPr>
            <a:xfrm>
              <a:off x="5179494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743;p53"/>
            <p:cNvSpPr/>
            <p:nvPr/>
          </p:nvSpPr>
          <p:spPr>
            <a:xfrm>
              <a:off x="5124954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744;p53"/>
            <p:cNvSpPr/>
            <p:nvPr/>
          </p:nvSpPr>
          <p:spPr>
            <a:xfrm>
              <a:off x="5070288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745;p53"/>
            <p:cNvSpPr/>
            <p:nvPr/>
          </p:nvSpPr>
          <p:spPr>
            <a:xfrm>
              <a:off x="5015604" y="3473865"/>
              <a:ext cx="44748" cy="38237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746;p53"/>
            <p:cNvSpPr/>
            <p:nvPr/>
          </p:nvSpPr>
          <p:spPr>
            <a:xfrm>
              <a:off x="4961081" y="3473865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747;p53"/>
            <p:cNvSpPr/>
            <p:nvPr/>
          </p:nvSpPr>
          <p:spPr>
            <a:xfrm>
              <a:off x="49610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748;p53"/>
            <p:cNvSpPr/>
            <p:nvPr/>
          </p:nvSpPr>
          <p:spPr>
            <a:xfrm>
              <a:off x="4906398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749;p53"/>
            <p:cNvSpPr/>
            <p:nvPr/>
          </p:nvSpPr>
          <p:spPr>
            <a:xfrm>
              <a:off x="4906308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750;p53"/>
            <p:cNvSpPr/>
            <p:nvPr/>
          </p:nvSpPr>
          <p:spPr>
            <a:xfrm>
              <a:off x="4851624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751;p53"/>
            <p:cNvSpPr/>
            <p:nvPr/>
          </p:nvSpPr>
          <p:spPr>
            <a:xfrm>
              <a:off x="4851624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752;p53"/>
            <p:cNvSpPr/>
            <p:nvPr/>
          </p:nvSpPr>
          <p:spPr>
            <a:xfrm>
              <a:off x="47969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753;p53"/>
            <p:cNvSpPr/>
            <p:nvPr/>
          </p:nvSpPr>
          <p:spPr>
            <a:xfrm>
              <a:off x="4796958" y="3255166"/>
              <a:ext cx="44730" cy="38381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754;p53"/>
            <p:cNvSpPr/>
            <p:nvPr/>
          </p:nvSpPr>
          <p:spPr>
            <a:xfrm>
              <a:off x="4906308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755;p53"/>
            <p:cNvSpPr/>
            <p:nvPr/>
          </p:nvSpPr>
          <p:spPr>
            <a:xfrm>
              <a:off x="4851732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756;p53"/>
            <p:cNvSpPr/>
            <p:nvPr/>
          </p:nvSpPr>
          <p:spPr>
            <a:xfrm>
              <a:off x="4797048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757;p53"/>
            <p:cNvSpPr/>
            <p:nvPr/>
          </p:nvSpPr>
          <p:spPr>
            <a:xfrm>
              <a:off x="6108545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758;p53"/>
            <p:cNvSpPr/>
            <p:nvPr/>
          </p:nvSpPr>
          <p:spPr>
            <a:xfrm>
              <a:off x="605400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759;p53"/>
            <p:cNvSpPr/>
            <p:nvPr/>
          </p:nvSpPr>
          <p:spPr>
            <a:xfrm>
              <a:off x="605400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760;p53"/>
            <p:cNvSpPr/>
            <p:nvPr/>
          </p:nvSpPr>
          <p:spPr>
            <a:xfrm>
              <a:off x="5999339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761;p53"/>
            <p:cNvSpPr/>
            <p:nvPr/>
          </p:nvSpPr>
          <p:spPr>
            <a:xfrm>
              <a:off x="5999339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762;p53"/>
            <p:cNvSpPr/>
            <p:nvPr/>
          </p:nvSpPr>
          <p:spPr>
            <a:xfrm>
              <a:off x="59446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763;p53"/>
            <p:cNvSpPr/>
            <p:nvPr/>
          </p:nvSpPr>
          <p:spPr>
            <a:xfrm>
              <a:off x="59446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764;p53"/>
            <p:cNvSpPr/>
            <p:nvPr/>
          </p:nvSpPr>
          <p:spPr>
            <a:xfrm>
              <a:off x="5889989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765;p53"/>
            <p:cNvSpPr/>
            <p:nvPr/>
          </p:nvSpPr>
          <p:spPr>
            <a:xfrm>
              <a:off x="5889989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766;p53"/>
            <p:cNvSpPr/>
            <p:nvPr/>
          </p:nvSpPr>
          <p:spPr>
            <a:xfrm>
              <a:off x="58354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767;p53"/>
            <p:cNvSpPr/>
            <p:nvPr/>
          </p:nvSpPr>
          <p:spPr>
            <a:xfrm>
              <a:off x="58354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768;p53"/>
            <p:cNvSpPr/>
            <p:nvPr/>
          </p:nvSpPr>
          <p:spPr>
            <a:xfrm>
              <a:off x="58354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769;p53"/>
            <p:cNvSpPr/>
            <p:nvPr/>
          </p:nvSpPr>
          <p:spPr>
            <a:xfrm>
              <a:off x="58354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770;p53"/>
            <p:cNvSpPr/>
            <p:nvPr/>
          </p:nvSpPr>
          <p:spPr>
            <a:xfrm>
              <a:off x="578078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771;p53"/>
            <p:cNvSpPr/>
            <p:nvPr/>
          </p:nvSpPr>
          <p:spPr>
            <a:xfrm>
              <a:off x="57807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772;p53"/>
            <p:cNvSpPr/>
            <p:nvPr/>
          </p:nvSpPr>
          <p:spPr>
            <a:xfrm>
              <a:off x="57807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773;p53"/>
            <p:cNvSpPr/>
            <p:nvPr/>
          </p:nvSpPr>
          <p:spPr>
            <a:xfrm>
              <a:off x="57807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774;p53"/>
            <p:cNvSpPr/>
            <p:nvPr/>
          </p:nvSpPr>
          <p:spPr>
            <a:xfrm>
              <a:off x="5725955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775;p53"/>
            <p:cNvSpPr/>
            <p:nvPr/>
          </p:nvSpPr>
          <p:spPr>
            <a:xfrm>
              <a:off x="5725955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776;p53"/>
            <p:cNvSpPr/>
            <p:nvPr/>
          </p:nvSpPr>
          <p:spPr>
            <a:xfrm>
              <a:off x="57259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777;p53"/>
            <p:cNvSpPr/>
            <p:nvPr/>
          </p:nvSpPr>
          <p:spPr>
            <a:xfrm>
              <a:off x="5725955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778;p53"/>
            <p:cNvSpPr/>
            <p:nvPr/>
          </p:nvSpPr>
          <p:spPr>
            <a:xfrm>
              <a:off x="567143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779;p53"/>
            <p:cNvSpPr/>
            <p:nvPr/>
          </p:nvSpPr>
          <p:spPr>
            <a:xfrm>
              <a:off x="5671433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780;p53"/>
            <p:cNvSpPr/>
            <p:nvPr/>
          </p:nvSpPr>
          <p:spPr>
            <a:xfrm>
              <a:off x="567143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781;p53"/>
            <p:cNvSpPr/>
            <p:nvPr/>
          </p:nvSpPr>
          <p:spPr>
            <a:xfrm>
              <a:off x="567143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782;p53"/>
            <p:cNvSpPr/>
            <p:nvPr/>
          </p:nvSpPr>
          <p:spPr>
            <a:xfrm>
              <a:off x="567143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783;p53"/>
            <p:cNvSpPr/>
            <p:nvPr/>
          </p:nvSpPr>
          <p:spPr>
            <a:xfrm>
              <a:off x="56167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784;p53"/>
            <p:cNvSpPr/>
            <p:nvPr/>
          </p:nvSpPr>
          <p:spPr>
            <a:xfrm>
              <a:off x="56167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785;p53"/>
            <p:cNvSpPr/>
            <p:nvPr/>
          </p:nvSpPr>
          <p:spPr>
            <a:xfrm>
              <a:off x="55620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786;p53"/>
            <p:cNvSpPr/>
            <p:nvPr/>
          </p:nvSpPr>
          <p:spPr>
            <a:xfrm>
              <a:off x="55620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787;p53"/>
            <p:cNvSpPr/>
            <p:nvPr/>
          </p:nvSpPr>
          <p:spPr>
            <a:xfrm>
              <a:off x="556208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788;p53"/>
            <p:cNvSpPr/>
            <p:nvPr/>
          </p:nvSpPr>
          <p:spPr>
            <a:xfrm>
              <a:off x="550739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789;p53"/>
            <p:cNvSpPr/>
            <p:nvPr/>
          </p:nvSpPr>
          <p:spPr>
            <a:xfrm>
              <a:off x="5507399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790;p53"/>
            <p:cNvSpPr/>
            <p:nvPr/>
          </p:nvSpPr>
          <p:spPr>
            <a:xfrm>
              <a:off x="5452716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791;p53"/>
            <p:cNvSpPr/>
            <p:nvPr/>
          </p:nvSpPr>
          <p:spPr>
            <a:xfrm>
              <a:off x="5452716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792;p53"/>
            <p:cNvSpPr/>
            <p:nvPr/>
          </p:nvSpPr>
          <p:spPr>
            <a:xfrm>
              <a:off x="545271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793;p53"/>
            <p:cNvSpPr/>
            <p:nvPr/>
          </p:nvSpPr>
          <p:spPr>
            <a:xfrm>
              <a:off x="545271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794;p53"/>
            <p:cNvSpPr/>
            <p:nvPr/>
          </p:nvSpPr>
          <p:spPr>
            <a:xfrm>
              <a:off x="545271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795;p53"/>
            <p:cNvSpPr/>
            <p:nvPr/>
          </p:nvSpPr>
          <p:spPr>
            <a:xfrm>
              <a:off x="5452716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796;p53"/>
            <p:cNvSpPr/>
            <p:nvPr/>
          </p:nvSpPr>
          <p:spPr>
            <a:xfrm>
              <a:off x="5452716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797;p53"/>
            <p:cNvSpPr/>
            <p:nvPr/>
          </p:nvSpPr>
          <p:spPr>
            <a:xfrm>
              <a:off x="53981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798;p53"/>
            <p:cNvSpPr/>
            <p:nvPr/>
          </p:nvSpPr>
          <p:spPr>
            <a:xfrm>
              <a:off x="53981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799;p53"/>
            <p:cNvSpPr/>
            <p:nvPr/>
          </p:nvSpPr>
          <p:spPr>
            <a:xfrm>
              <a:off x="53981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800;p53"/>
            <p:cNvSpPr/>
            <p:nvPr/>
          </p:nvSpPr>
          <p:spPr>
            <a:xfrm>
              <a:off x="539819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801;p53"/>
            <p:cNvSpPr/>
            <p:nvPr/>
          </p:nvSpPr>
          <p:spPr>
            <a:xfrm>
              <a:off x="53981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802;p53"/>
            <p:cNvSpPr/>
            <p:nvPr/>
          </p:nvSpPr>
          <p:spPr>
            <a:xfrm>
              <a:off x="53981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803;p53"/>
            <p:cNvSpPr/>
            <p:nvPr/>
          </p:nvSpPr>
          <p:spPr>
            <a:xfrm>
              <a:off x="53981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804;p53"/>
            <p:cNvSpPr/>
            <p:nvPr/>
          </p:nvSpPr>
          <p:spPr>
            <a:xfrm>
              <a:off x="534352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805;p53"/>
            <p:cNvSpPr/>
            <p:nvPr/>
          </p:nvSpPr>
          <p:spPr>
            <a:xfrm>
              <a:off x="534352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806;p53"/>
            <p:cNvSpPr/>
            <p:nvPr/>
          </p:nvSpPr>
          <p:spPr>
            <a:xfrm>
              <a:off x="534352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807;p53"/>
            <p:cNvSpPr/>
            <p:nvPr/>
          </p:nvSpPr>
          <p:spPr>
            <a:xfrm>
              <a:off x="534352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808;p53"/>
            <p:cNvSpPr/>
            <p:nvPr/>
          </p:nvSpPr>
          <p:spPr>
            <a:xfrm>
              <a:off x="5343527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809;p53"/>
            <p:cNvSpPr/>
            <p:nvPr/>
          </p:nvSpPr>
          <p:spPr>
            <a:xfrm>
              <a:off x="534352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810;p53"/>
            <p:cNvSpPr/>
            <p:nvPr/>
          </p:nvSpPr>
          <p:spPr>
            <a:xfrm>
              <a:off x="534352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811;p53"/>
            <p:cNvSpPr/>
            <p:nvPr/>
          </p:nvSpPr>
          <p:spPr>
            <a:xfrm>
              <a:off x="5343527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812;p53"/>
            <p:cNvSpPr/>
            <p:nvPr/>
          </p:nvSpPr>
          <p:spPr>
            <a:xfrm>
              <a:off x="528884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813;p53"/>
            <p:cNvSpPr/>
            <p:nvPr/>
          </p:nvSpPr>
          <p:spPr>
            <a:xfrm>
              <a:off x="528884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814;p53"/>
            <p:cNvSpPr/>
            <p:nvPr/>
          </p:nvSpPr>
          <p:spPr>
            <a:xfrm>
              <a:off x="528884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815;p53"/>
            <p:cNvSpPr/>
            <p:nvPr/>
          </p:nvSpPr>
          <p:spPr>
            <a:xfrm>
              <a:off x="528884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816;p53"/>
            <p:cNvSpPr/>
            <p:nvPr/>
          </p:nvSpPr>
          <p:spPr>
            <a:xfrm>
              <a:off x="5234160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817;p53"/>
            <p:cNvSpPr/>
            <p:nvPr/>
          </p:nvSpPr>
          <p:spPr>
            <a:xfrm>
              <a:off x="5234160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818;p53"/>
            <p:cNvSpPr/>
            <p:nvPr/>
          </p:nvSpPr>
          <p:spPr>
            <a:xfrm>
              <a:off x="5234160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819;p53"/>
            <p:cNvSpPr/>
            <p:nvPr/>
          </p:nvSpPr>
          <p:spPr>
            <a:xfrm>
              <a:off x="5234160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820;p53"/>
            <p:cNvSpPr/>
            <p:nvPr/>
          </p:nvSpPr>
          <p:spPr>
            <a:xfrm>
              <a:off x="5234160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821;p53"/>
            <p:cNvSpPr/>
            <p:nvPr/>
          </p:nvSpPr>
          <p:spPr>
            <a:xfrm>
              <a:off x="517949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822;p53"/>
            <p:cNvSpPr/>
            <p:nvPr/>
          </p:nvSpPr>
          <p:spPr>
            <a:xfrm>
              <a:off x="517949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823;p53"/>
            <p:cNvSpPr/>
            <p:nvPr/>
          </p:nvSpPr>
          <p:spPr>
            <a:xfrm>
              <a:off x="512495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824;p53"/>
            <p:cNvSpPr/>
            <p:nvPr/>
          </p:nvSpPr>
          <p:spPr>
            <a:xfrm>
              <a:off x="512495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825;p53"/>
            <p:cNvSpPr/>
            <p:nvPr/>
          </p:nvSpPr>
          <p:spPr>
            <a:xfrm>
              <a:off x="5124954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826;p53"/>
            <p:cNvSpPr/>
            <p:nvPr/>
          </p:nvSpPr>
          <p:spPr>
            <a:xfrm>
              <a:off x="5124954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827;p53"/>
            <p:cNvSpPr/>
            <p:nvPr/>
          </p:nvSpPr>
          <p:spPr>
            <a:xfrm>
              <a:off x="512495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828;p53"/>
            <p:cNvSpPr/>
            <p:nvPr/>
          </p:nvSpPr>
          <p:spPr>
            <a:xfrm>
              <a:off x="507028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829;p53"/>
            <p:cNvSpPr/>
            <p:nvPr/>
          </p:nvSpPr>
          <p:spPr>
            <a:xfrm>
              <a:off x="507028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830;p53"/>
            <p:cNvSpPr/>
            <p:nvPr/>
          </p:nvSpPr>
          <p:spPr>
            <a:xfrm>
              <a:off x="507028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831;p53"/>
            <p:cNvSpPr/>
            <p:nvPr/>
          </p:nvSpPr>
          <p:spPr>
            <a:xfrm>
              <a:off x="507028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832;p53"/>
            <p:cNvSpPr/>
            <p:nvPr/>
          </p:nvSpPr>
          <p:spPr>
            <a:xfrm>
              <a:off x="507028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833;p53"/>
            <p:cNvSpPr/>
            <p:nvPr/>
          </p:nvSpPr>
          <p:spPr>
            <a:xfrm>
              <a:off x="5070288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834;p53"/>
            <p:cNvSpPr/>
            <p:nvPr/>
          </p:nvSpPr>
          <p:spPr>
            <a:xfrm>
              <a:off x="507028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835;p53"/>
            <p:cNvSpPr/>
            <p:nvPr/>
          </p:nvSpPr>
          <p:spPr>
            <a:xfrm>
              <a:off x="501576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836;p53"/>
            <p:cNvSpPr/>
            <p:nvPr/>
          </p:nvSpPr>
          <p:spPr>
            <a:xfrm>
              <a:off x="5015765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837;p53"/>
            <p:cNvSpPr/>
            <p:nvPr/>
          </p:nvSpPr>
          <p:spPr>
            <a:xfrm>
              <a:off x="501565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838;p53"/>
            <p:cNvSpPr/>
            <p:nvPr/>
          </p:nvSpPr>
          <p:spPr>
            <a:xfrm>
              <a:off x="49610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839;p53"/>
            <p:cNvSpPr/>
            <p:nvPr/>
          </p:nvSpPr>
          <p:spPr>
            <a:xfrm>
              <a:off x="49610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840;p53"/>
            <p:cNvSpPr/>
            <p:nvPr/>
          </p:nvSpPr>
          <p:spPr>
            <a:xfrm>
              <a:off x="49610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841;p53"/>
            <p:cNvSpPr/>
            <p:nvPr/>
          </p:nvSpPr>
          <p:spPr>
            <a:xfrm>
              <a:off x="496108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842;p53"/>
            <p:cNvSpPr/>
            <p:nvPr/>
          </p:nvSpPr>
          <p:spPr>
            <a:xfrm>
              <a:off x="496108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843;p53"/>
            <p:cNvSpPr/>
            <p:nvPr/>
          </p:nvSpPr>
          <p:spPr>
            <a:xfrm>
              <a:off x="4960974" y="1779815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844;p53"/>
            <p:cNvSpPr/>
            <p:nvPr/>
          </p:nvSpPr>
          <p:spPr>
            <a:xfrm>
              <a:off x="4906398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845;p53"/>
            <p:cNvSpPr/>
            <p:nvPr/>
          </p:nvSpPr>
          <p:spPr>
            <a:xfrm>
              <a:off x="490639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846;p53"/>
            <p:cNvSpPr/>
            <p:nvPr/>
          </p:nvSpPr>
          <p:spPr>
            <a:xfrm>
              <a:off x="490639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847;p53"/>
            <p:cNvSpPr/>
            <p:nvPr/>
          </p:nvSpPr>
          <p:spPr>
            <a:xfrm>
              <a:off x="490639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848;p53"/>
            <p:cNvSpPr/>
            <p:nvPr/>
          </p:nvSpPr>
          <p:spPr>
            <a:xfrm>
              <a:off x="490639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849;p53"/>
            <p:cNvSpPr/>
            <p:nvPr/>
          </p:nvSpPr>
          <p:spPr>
            <a:xfrm>
              <a:off x="490630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850;p53"/>
            <p:cNvSpPr/>
            <p:nvPr/>
          </p:nvSpPr>
          <p:spPr>
            <a:xfrm>
              <a:off x="4851732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851;p53"/>
            <p:cNvSpPr/>
            <p:nvPr/>
          </p:nvSpPr>
          <p:spPr>
            <a:xfrm>
              <a:off x="4851732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852;p53"/>
            <p:cNvSpPr/>
            <p:nvPr/>
          </p:nvSpPr>
          <p:spPr>
            <a:xfrm>
              <a:off x="4851624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853;p53"/>
            <p:cNvSpPr/>
            <p:nvPr/>
          </p:nvSpPr>
          <p:spPr>
            <a:xfrm>
              <a:off x="4797048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854;p53"/>
            <p:cNvSpPr/>
            <p:nvPr/>
          </p:nvSpPr>
          <p:spPr>
            <a:xfrm>
              <a:off x="479704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855;p53"/>
            <p:cNvSpPr/>
            <p:nvPr/>
          </p:nvSpPr>
          <p:spPr>
            <a:xfrm>
              <a:off x="4796958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856;p53"/>
            <p:cNvSpPr/>
            <p:nvPr/>
          </p:nvSpPr>
          <p:spPr>
            <a:xfrm>
              <a:off x="474238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857;p53"/>
            <p:cNvSpPr/>
            <p:nvPr/>
          </p:nvSpPr>
          <p:spPr>
            <a:xfrm>
              <a:off x="474238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858;p53"/>
            <p:cNvSpPr/>
            <p:nvPr/>
          </p:nvSpPr>
          <p:spPr>
            <a:xfrm>
              <a:off x="4742382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859;p53"/>
            <p:cNvSpPr/>
            <p:nvPr/>
          </p:nvSpPr>
          <p:spPr>
            <a:xfrm>
              <a:off x="4742382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860;p53"/>
            <p:cNvSpPr/>
            <p:nvPr/>
          </p:nvSpPr>
          <p:spPr>
            <a:xfrm>
              <a:off x="4687698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861;p53"/>
            <p:cNvSpPr/>
            <p:nvPr/>
          </p:nvSpPr>
          <p:spPr>
            <a:xfrm>
              <a:off x="4687698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862;p53"/>
            <p:cNvSpPr/>
            <p:nvPr/>
          </p:nvSpPr>
          <p:spPr>
            <a:xfrm>
              <a:off x="46330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863;p53"/>
            <p:cNvSpPr/>
            <p:nvPr/>
          </p:nvSpPr>
          <p:spPr>
            <a:xfrm>
              <a:off x="46330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864;p53"/>
            <p:cNvSpPr/>
            <p:nvPr/>
          </p:nvSpPr>
          <p:spPr>
            <a:xfrm>
              <a:off x="46330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865;p53"/>
            <p:cNvSpPr/>
            <p:nvPr/>
          </p:nvSpPr>
          <p:spPr>
            <a:xfrm>
              <a:off x="457834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866;p53"/>
            <p:cNvSpPr/>
            <p:nvPr/>
          </p:nvSpPr>
          <p:spPr>
            <a:xfrm>
              <a:off x="4578349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867;p53"/>
            <p:cNvSpPr/>
            <p:nvPr/>
          </p:nvSpPr>
          <p:spPr>
            <a:xfrm>
              <a:off x="4578349" y="188900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868;p53"/>
            <p:cNvSpPr/>
            <p:nvPr/>
          </p:nvSpPr>
          <p:spPr>
            <a:xfrm>
              <a:off x="4523683" y="314595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869;p53"/>
            <p:cNvSpPr/>
            <p:nvPr/>
          </p:nvSpPr>
          <p:spPr>
            <a:xfrm>
              <a:off x="4523683" y="3091294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870;p53"/>
            <p:cNvSpPr/>
            <p:nvPr/>
          </p:nvSpPr>
          <p:spPr>
            <a:xfrm>
              <a:off x="4523683" y="3036610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871;p53"/>
            <p:cNvSpPr/>
            <p:nvPr/>
          </p:nvSpPr>
          <p:spPr>
            <a:xfrm>
              <a:off x="4523683" y="2982087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872;p53"/>
            <p:cNvSpPr/>
            <p:nvPr/>
          </p:nvSpPr>
          <p:spPr>
            <a:xfrm>
              <a:off x="4523683" y="292740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873;p53"/>
            <p:cNvSpPr/>
            <p:nvPr/>
          </p:nvSpPr>
          <p:spPr>
            <a:xfrm>
              <a:off x="4523683" y="287273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874;p53"/>
            <p:cNvSpPr/>
            <p:nvPr/>
          </p:nvSpPr>
          <p:spPr>
            <a:xfrm>
              <a:off x="4523683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875;p53"/>
            <p:cNvSpPr/>
            <p:nvPr/>
          </p:nvSpPr>
          <p:spPr>
            <a:xfrm>
              <a:off x="4523683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876;p53"/>
            <p:cNvSpPr/>
            <p:nvPr/>
          </p:nvSpPr>
          <p:spPr>
            <a:xfrm>
              <a:off x="44691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877;p53"/>
            <p:cNvSpPr/>
            <p:nvPr/>
          </p:nvSpPr>
          <p:spPr>
            <a:xfrm>
              <a:off x="44691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878;p53"/>
            <p:cNvSpPr/>
            <p:nvPr/>
          </p:nvSpPr>
          <p:spPr>
            <a:xfrm>
              <a:off x="44691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879;p53"/>
            <p:cNvSpPr/>
            <p:nvPr/>
          </p:nvSpPr>
          <p:spPr>
            <a:xfrm>
              <a:off x="44691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880;p53"/>
            <p:cNvSpPr/>
            <p:nvPr/>
          </p:nvSpPr>
          <p:spPr>
            <a:xfrm>
              <a:off x="44691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881;p53"/>
            <p:cNvSpPr/>
            <p:nvPr/>
          </p:nvSpPr>
          <p:spPr>
            <a:xfrm>
              <a:off x="44691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882;p53"/>
            <p:cNvSpPr/>
            <p:nvPr/>
          </p:nvSpPr>
          <p:spPr>
            <a:xfrm>
              <a:off x="4469142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883;p53"/>
            <p:cNvSpPr/>
            <p:nvPr/>
          </p:nvSpPr>
          <p:spPr>
            <a:xfrm>
              <a:off x="4414476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884;p53"/>
            <p:cNvSpPr/>
            <p:nvPr/>
          </p:nvSpPr>
          <p:spPr>
            <a:xfrm>
              <a:off x="4414476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885;p53"/>
            <p:cNvSpPr/>
            <p:nvPr/>
          </p:nvSpPr>
          <p:spPr>
            <a:xfrm>
              <a:off x="4414476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886;p53"/>
            <p:cNvSpPr/>
            <p:nvPr/>
          </p:nvSpPr>
          <p:spPr>
            <a:xfrm>
              <a:off x="4414476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887;p53"/>
            <p:cNvSpPr/>
            <p:nvPr/>
          </p:nvSpPr>
          <p:spPr>
            <a:xfrm>
              <a:off x="4414476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888;p53"/>
            <p:cNvSpPr/>
            <p:nvPr/>
          </p:nvSpPr>
          <p:spPr>
            <a:xfrm>
              <a:off x="4414476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889;p53"/>
            <p:cNvSpPr/>
            <p:nvPr/>
          </p:nvSpPr>
          <p:spPr>
            <a:xfrm>
              <a:off x="435979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890;p53"/>
            <p:cNvSpPr/>
            <p:nvPr/>
          </p:nvSpPr>
          <p:spPr>
            <a:xfrm>
              <a:off x="43597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891;p53"/>
            <p:cNvSpPr/>
            <p:nvPr/>
          </p:nvSpPr>
          <p:spPr>
            <a:xfrm>
              <a:off x="43597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892;p53"/>
            <p:cNvSpPr/>
            <p:nvPr/>
          </p:nvSpPr>
          <p:spPr>
            <a:xfrm>
              <a:off x="435979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893;p53"/>
            <p:cNvSpPr/>
            <p:nvPr/>
          </p:nvSpPr>
          <p:spPr>
            <a:xfrm>
              <a:off x="4305127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894;p53"/>
            <p:cNvSpPr/>
            <p:nvPr/>
          </p:nvSpPr>
          <p:spPr>
            <a:xfrm>
              <a:off x="430512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895;p53"/>
            <p:cNvSpPr/>
            <p:nvPr/>
          </p:nvSpPr>
          <p:spPr>
            <a:xfrm>
              <a:off x="4305127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896;p53"/>
            <p:cNvSpPr/>
            <p:nvPr/>
          </p:nvSpPr>
          <p:spPr>
            <a:xfrm>
              <a:off x="430512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897;p53"/>
            <p:cNvSpPr/>
            <p:nvPr/>
          </p:nvSpPr>
          <p:spPr>
            <a:xfrm>
              <a:off x="4305127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898;p53"/>
            <p:cNvSpPr/>
            <p:nvPr/>
          </p:nvSpPr>
          <p:spPr>
            <a:xfrm>
              <a:off x="4305127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899;p53"/>
            <p:cNvSpPr/>
            <p:nvPr/>
          </p:nvSpPr>
          <p:spPr>
            <a:xfrm>
              <a:off x="425044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900;p53"/>
            <p:cNvSpPr/>
            <p:nvPr/>
          </p:nvSpPr>
          <p:spPr>
            <a:xfrm>
              <a:off x="425044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901;p53"/>
            <p:cNvSpPr/>
            <p:nvPr/>
          </p:nvSpPr>
          <p:spPr>
            <a:xfrm>
              <a:off x="425044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902;p53"/>
            <p:cNvSpPr/>
            <p:nvPr/>
          </p:nvSpPr>
          <p:spPr>
            <a:xfrm>
              <a:off x="4250443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903;p53"/>
            <p:cNvSpPr/>
            <p:nvPr/>
          </p:nvSpPr>
          <p:spPr>
            <a:xfrm>
              <a:off x="4250443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904;p53"/>
            <p:cNvSpPr/>
            <p:nvPr/>
          </p:nvSpPr>
          <p:spPr>
            <a:xfrm>
              <a:off x="419592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905;p53"/>
            <p:cNvSpPr/>
            <p:nvPr/>
          </p:nvSpPr>
          <p:spPr>
            <a:xfrm>
              <a:off x="419592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906;p53"/>
            <p:cNvSpPr/>
            <p:nvPr/>
          </p:nvSpPr>
          <p:spPr>
            <a:xfrm>
              <a:off x="419592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907;p53"/>
            <p:cNvSpPr/>
            <p:nvPr/>
          </p:nvSpPr>
          <p:spPr>
            <a:xfrm>
              <a:off x="419592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908;p53"/>
            <p:cNvSpPr/>
            <p:nvPr/>
          </p:nvSpPr>
          <p:spPr>
            <a:xfrm>
              <a:off x="419592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909;p53"/>
            <p:cNvSpPr/>
            <p:nvPr/>
          </p:nvSpPr>
          <p:spPr>
            <a:xfrm>
              <a:off x="4195921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910;p53"/>
            <p:cNvSpPr/>
            <p:nvPr/>
          </p:nvSpPr>
          <p:spPr>
            <a:xfrm>
              <a:off x="4195921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911;p53"/>
            <p:cNvSpPr/>
            <p:nvPr/>
          </p:nvSpPr>
          <p:spPr>
            <a:xfrm>
              <a:off x="4195921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912;p53"/>
            <p:cNvSpPr/>
            <p:nvPr/>
          </p:nvSpPr>
          <p:spPr>
            <a:xfrm>
              <a:off x="4141237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913;p53"/>
            <p:cNvSpPr/>
            <p:nvPr/>
          </p:nvSpPr>
          <p:spPr>
            <a:xfrm>
              <a:off x="4141237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914;p53"/>
            <p:cNvSpPr/>
            <p:nvPr/>
          </p:nvSpPr>
          <p:spPr>
            <a:xfrm>
              <a:off x="4141237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915;p53"/>
            <p:cNvSpPr/>
            <p:nvPr/>
          </p:nvSpPr>
          <p:spPr>
            <a:xfrm>
              <a:off x="4141237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916;p53"/>
            <p:cNvSpPr/>
            <p:nvPr/>
          </p:nvSpPr>
          <p:spPr>
            <a:xfrm>
              <a:off x="4141237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917;p53"/>
            <p:cNvSpPr/>
            <p:nvPr/>
          </p:nvSpPr>
          <p:spPr>
            <a:xfrm>
              <a:off x="4141237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918;p53"/>
            <p:cNvSpPr/>
            <p:nvPr/>
          </p:nvSpPr>
          <p:spPr>
            <a:xfrm>
              <a:off x="4141237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919;p53"/>
            <p:cNvSpPr/>
            <p:nvPr/>
          </p:nvSpPr>
          <p:spPr>
            <a:xfrm>
              <a:off x="4141237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920;p53"/>
            <p:cNvSpPr/>
            <p:nvPr/>
          </p:nvSpPr>
          <p:spPr>
            <a:xfrm>
              <a:off x="4086571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921;p53"/>
            <p:cNvSpPr/>
            <p:nvPr/>
          </p:nvSpPr>
          <p:spPr>
            <a:xfrm>
              <a:off x="4086571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922;p53"/>
            <p:cNvSpPr/>
            <p:nvPr/>
          </p:nvSpPr>
          <p:spPr>
            <a:xfrm>
              <a:off x="4086571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923;p53"/>
            <p:cNvSpPr/>
            <p:nvPr/>
          </p:nvSpPr>
          <p:spPr>
            <a:xfrm>
              <a:off x="408657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924;p53"/>
            <p:cNvSpPr/>
            <p:nvPr/>
          </p:nvSpPr>
          <p:spPr>
            <a:xfrm>
              <a:off x="408657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925;p53"/>
            <p:cNvSpPr/>
            <p:nvPr/>
          </p:nvSpPr>
          <p:spPr>
            <a:xfrm>
              <a:off x="4086571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926;p53"/>
            <p:cNvSpPr/>
            <p:nvPr/>
          </p:nvSpPr>
          <p:spPr>
            <a:xfrm>
              <a:off x="403188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927;p53"/>
            <p:cNvSpPr/>
            <p:nvPr/>
          </p:nvSpPr>
          <p:spPr>
            <a:xfrm>
              <a:off x="403188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928;p53"/>
            <p:cNvSpPr/>
            <p:nvPr/>
          </p:nvSpPr>
          <p:spPr>
            <a:xfrm>
              <a:off x="403188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929;p53"/>
            <p:cNvSpPr/>
            <p:nvPr/>
          </p:nvSpPr>
          <p:spPr>
            <a:xfrm>
              <a:off x="4031887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930;p53"/>
            <p:cNvSpPr/>
            <p:nvPr/>
          </p:nvSpPr>
          <p:spPr>
            <a:xfrm>
              <a:off x="4031887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931;p53"/>
            <p:cNvSpPr/>
            <p:nvPr/>
          </p:nvSpPr>
          <p:spPr>
            <a:xfrm>
              <a:off x="4031887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932;p53"/>
            <p:cNvSpPr/>
            <p:nvPr/>
          </p:nvSpPr>
          <p:spPr>
            <a:xfrm>
              <a:off x="397720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933;p53"/>
            <p:cNvSpPr/>
            <p:nvPr/>
          </p:nvSpPr>
          <p:spPr>
            <a:xfrm>
              <a:off x="397720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934;p53"/>
            <p:cNvSpPr/>
            <p:nvPr/>
          </p:nvSpPr>
          <p:spPr>
            <a:xfrm>
              <a:off x="397720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935;p53"/>
            <p:cNvSpPr/>
            <p:nvPr/>
          </p:nvSpPr>
          <p:spPr>
            <a:xfrm>
              <a:off x="397720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936;p53"/>
            <p:cNvSpPr/>
            <p:nvPr/>
          </p:nvSpPr>
          <p:spPr>
            <a:xfrm>
              <a:off x="392268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937;p53"/>
            <p:cNvSpPr/>
            <p:nvPr/>
          </p:nvSpPr>
          <p:spPr>
            <a:xfrm>
              <a:off x="39226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938;p53"/>
            <p:cNvSpPr/>
            <p:nvPr/>
          </p:nvSpPr>
          <p:spPr>
            <a:xfrm>
              <a:off x="3922681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939;p53"/>
            <p:cNvSpPr/>
            <p:nvPr/>
          </p:nvSpPr>
          <p:spPr>
            <a:xfrm>
              <a:off x="39226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940;p53"/>
            <p:cNvSpPr/>
            <p:nvPr/>
          </p:nvSpPr>
          <p:spPr>
            <a:xfrm>
              <a:off x="39226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941;p53"/>
            <p:cNvSpPr/>
            <p:nvPr/>
          </p:nvSpPr>
          <p:spPr>
            <a:xfrm>
              <a:off x="39226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942;p53"/>
            <p:cNvSpPr/>
            <p:nvPr/>
          </p:nvSpPr>
          <p:spPr>
            <a:xfrm>
              <a:off x="3868015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943;p53"/>
            <p:cNvSpPr/>
            <p:nvPr/>
          </p:nvSpPr>
          <p:spPr>
            <a:xfrm>
              <a:off x="386801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944;p53"/>
            <p:cNvSpPr/>
            <p:nvPr/>
          </p:nvSpPr>
          <p:spPr>
            <a:xfrm>
              <a:off x="386801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945;p53"/>
            <p:cNvSpPr/>
            <p:nvPr/>
          </p:nvSpPr>
          <p:spPr>
            <a:xfrm>
              <a:off x="3813331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946;p53"/>
            <p:cNvSpPr/>
            <p:nvPr/>
          </p:nvSpPr>
          <p:spPr>
            <a:xfrm>
              <a:off x="381333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Agrupar 174"/>
          <p:cNvGrpSpPr/>
          <p:nvPr/>
        </p:nvGrpSpPr>
        <p:grpSpPr>
          <a:xfrm>
            <a:off x="2909484" y="2325942"/>
            <a:ext cx="3182792" cy="3175992"/>
            <a:chOff x="2980604" y="2061782"/>
            <a:chExt cx="3182792" cy="3175992"/>
          </a:xfrm>
        </p:grpSpPr>
        <p:grpSp>
          <p:nvGrpSpPr>
            <p:cNvPr id="176" name="Group 3"/>
            <p:cNvGrpSpPr/>
            <p:nvPr/>
          </p:nvGrpSpPr>
          <p:grpSpPr>
            <a:xfrm>
              <a:off x="3014075" y="2115124"/>
              <a:ext cx="3116897" cy="3089703"/>
              <a:chOff x="4018766" y="1431779"/>
              <a:chExt cx="4155863" cy="4119604"/>
            </a:xfrm>
          </p:grpSpPr>
          <p:sp>
            <p:nvSpPr>
              <p:cNvPr id="224" name="Line 109"/>
              <p:cNvSpPr>
                <a:spLocks noChangeShapeType="1"/>
              </p:cNvSpPr>
              <p:nvPr/>
            </p:nvSpPr>
            <p:spPr bwMode="auto">
              <a:xfrm>
                <a:off x="8171839" y="2975585"/>
                <a:ext cx="2789" cy="1036177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5" name="Line 110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6" name="Line 111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7" name="Freeform 112"/>
              <p:cNvSpPr/>
              <p:nvPr/>
            </p:nvSpPr>
            <p:spPr bwMode="auto">
              <a:xfrm>
                <a:off x="4018766" y="1433174"/>
                <a:ext cx="4155863" cy="4116814"/>
              </a:xfrm>
              <a:custGeom>
                <a:avLst/>
                <a:gdLst>
                  <a:gd name="T0" fmla="*/ 10228 w 11918"/>
                  <a:gd name="T1" fmla="*/ 10322 h 11810"/>
                  <a:gd name="T2" fmla="*/ 4268 w 11918"/>
                  <a:gd name="T3" fmla="*/ 11810 h 11810"/>
                  <a:gd name="T4" fmla="*/ 0 w 11918"/>
                  <a:gd name="T5" fmla="*/ 7393 h 11810"/>
                  <a:gd name="T6" fmla="*/ 1690 w 11918"/>
                  <a:gd name="T7" fmla="*/ 1488 h 11810"/>
                  <a:gd name="T8" fmla="*/ 7650 w 11918"/>
                  <a:gd name="T9" fmla="*/ 0 h 11810"/>
                  <a:gd name="T10" fmla="*/ 11918 w 11918"/>
                  <a:gd name="T11" fmla="*/ 4417 h 11810"/>
                  <a:gd name="T12" fmla="*/ 10228 w 11918"/>
                  <a:gd name="T13" fmla="*/ 10322 h 11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0">
                    <a:moveTo>
                      <a:pt x="10228" y="10322"/>
                    </a:moveTo>
                    <a:lnTo>
                      <a:pt x="4268" y="11810"/>
                    </a:lnTo>
                    <a:lnTo>
                      <a:pt x="0" y="7393"/>
                    </a:lnTo>
                    <a:lnTo>
                      <a:pt x="1690" y="1488"/>
                    </a:lnTo>
                    <a:lnTo>
                      <a:pt x="7650" y="0"/>
                    </a:lnTo>
                    <a:lnTo>
                      <a:pt x="11918" y="4417"/>
                    </a:lnTo>
                    <a:lnTo>
                      <a:pt x="10228" y="10322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8" name="Freeform 113"/>
              <p:cNvSpPr/>
              <p:nvPr/>
            </p:nvSpPr>
            <p:spPr bwMode="auto">
              <a:xfrm>
                <a:off x="4018766" y="1431779"/>
                <a:ext cx="4155863" cy="4119603"/>
              </a:xfrm>
              <a:custGeom>
                <a:avLst/>
                <a:gdLst>
                  <a:gd name="T0" fmla="*/ 11918 w 11918"/>
                  <a:gd name="T1" fmla="*/ 7399 h 11813"/>
                  <a:gd name="T2" fmla="*/ 7646 w 11918"/>
                  <a:gd name="T3" fmla="*/ 11813 h 11813"/>
                  <a:gd name="T4" fmla="*/ 1688 w 11918"/>
                  <a:gd name="T5" fmla="*/ 10321 h 11813"/>
                  <a:gd name="T6" fmla="*/ 0 w 11918"/>
                  <a:gd name="T7" fmla="*/ 4414 h 11813"/>
                  <a:gd name="T8" fmla="*/ 4272 w 11918"/>
                  <a:gd name="T9" fmla="*/ 0 h 11813"/>
                  <a:gd name="T10" fmla="*/ 10230 w 11918"/>
                  <a:gd name="T11" fmla="*/ 1493 h 11813"/>
                  <a:gd name="T12" fmla="*/ 11918 w 11918"/>
                  <a:gd name="T13" fmla="*/ 7399 h 1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3">
                    <a:moveTo>
                      <a:pt x="11918" y="7399"/>
                    </a:moveTo>
                    <a:lnTo>
                      <a:pt x="7646" y="11813"/>
                    </a:lnTo>
                    <a:lnTo>
                      <a:pt x="1688" y="10321"/>
                    </a:lnTo>
                    <a:lnTo>
                      <a:pt x="0" y="4414"/>
                    </a:lnTo>
                    <a:lnTo>
                      <a:pt x="4272" y="0"/>
                    </a:lnTo>
                    <a:lnTo>
                      <a:pt x="10230" y="1493"/>
                    </a:lnTo>
                    <a:lnTo>
                      <a:pt x="11918" y="7399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9" name="Freeform 114"/>
              <p:cNvSpPr/>
              <p:nvPr/>
            </p:nvSpPr>
            <p:spPr bwMode="auto">
              <a:xfrm>
                <a:off x="4441325" y="1820869"/>
                <a:ext cx="1069647" cy="1059884"/>
              </a:xfrm>
              <a:custGeom>
                <a:avLst/>
                <a:gdLst>
                  <a:gd name="T0" fmla="*/ 0 w 3069"/>
                  <a:gd name="T1" fmla="*/ 2048 h 3041"/>
                  <a:gd name="T2" fmla="*/ 3069 w 3069"/>
                  <a:gd name="T3" fmla="*/ 3041 h 3041"/>
                  <a:gd name="T4" fmla="*/ 1983 w 3069"/>
                  <a:gd name="T5" fmla="*/ 0 h 3041"/>
                  <a:gd name="T6" fmla="*/ 0 w 3069"/>
                  <a:gd name="T7" fmla="*/ 2048 h 3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69" h="3041">
                    <a:moveTo>
                      <a:pt x="0" y="2048"/>
                    </a:moveTo>
                    <a:lnTo>
                      <a:pt x="3069" y="3041"/>
                    </a:lnTo>
                    <a:lnTo>
                      <a:pt x="1983" y="0"/>
                    </a:lnTo>
                    <a:lnTo>
                      <a:pt x="0" y="2048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0" name="Freeform 115"/>
              <p:cNvSpPr/>
              <p:nvPr/>
            </p:nvSpPr>
            <p:spPr bwMode="auto">
              <a:xfrm>
                <a:off x="5131644" y="2536291"/>
                <a:ext cx="2620425" cy="2628793"/>
              </a:xfrm>
              <a:custGeom>
                <a:avLst/>
                <a:gdLst>
                  <a:gd name="T0" fmla="*/ 0 w 7518"/>
                  <a:gd name="T1" fmla="*/ 7531 h 7540"/>
                  <a:gd name="T2" fmla="*/ 1093 w 7518"/>
                  <a:gd name="T3" fmla="*/ 997 h 7540"/>
                  <a:gd name="T4" fmla="*/ 7518 w 7518"/>
                  <a:gd name="T5" fmla="*/ 0 h 7540"/>
                  <a:gd name="T6" fmla="*/ 6841 w 7518"/>
                  <a:gd name="T7" fmla="*/ 2346 h 7540"/>
                  <a:gd name="T8" fmla="*/ 5535 w 7518"/>
                  <a:gd name="T9" fmla="*/ 7540 h 7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18" h="7540">
                    <a:moveTo>
                      <a:pt x="0" y="7531"/>
                    </a:moveTo>
                    <a:lnTo>
                      <a:pt x="1093" y="997"/>
                    </a:lnTo>
                    <a:lnTo>
                      <a:pt x="7518" y="0"/>
                    </a:lnTo>
                    <a:lnTo>
                      <a:pt x="6841" y="2346"/>
                    </a:lnTo>
                    <a:lnTo>
                      <a:pt x="5535" y="754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1" name="Line 116"/>
              <p:cNvSpPr>
                <a:spLocks noChangeShapeType="1"/>
              </p:cNvSpPr>
              <p:nvPr/>
            </p:nvSpPr>
            <p:spPr bwMode="auto">
              <a:xfrm>
                <a:off x="4167987" y="3491582"/>
                <a:ext cx="1177028" cy="460212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2" name="Freeform 117"/>
              <p:cNvSpPr/>
              <p:nvPr/>
            </p:nvSpPr>
            <p:spPr bwMode="auto">
              <a:xfrm>
                <a:off x="5512366" y="2883543"/>
                <a:ext cx="1549384" cy="2278752"/>
              </a:xfrm>
              <a:custGeom>
                <a:avLst/>
                <a:gdLst>
                  <a:gd name="T0" fmla="*/ 4442 w 4442"/>
                  <a:gd name="T1" fmla="*/ 6534 h 6534"/>
                  <a:gd name="T2" fmla="*/ 2220 w 4442"/>
                  <a:gd name="T3" fmla="*/ 3267 h 6534"/>
                  <a:gd name="T4" fmla="*/ 0 w 4442"/>
                  <a:gd name="T5" fmla="*/ 0 h 6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42" h="6534">
                    <a:moveTo>
                      <a:pt x="4442" y="6534"/>
                    </a:moveTo>
                    <a:lnTo>
                      <a:pt x="2220" y="3267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3" name="Freeform 118"/>
              <p:cNvSpPr/>
              <p:nvPr/>
            </p:nvSpPr>
            <p:spPr bwMode="auto">
              <a:xfrm>
                <a:off x="5934925" y="1579605"/>
                <a:ext cx="411403" cy="2681787"/>
              </a:xfrm>
              <a:custGeom>
                <a:avLst/>
                <a:gdLst>
                  <a:gd name="T0" fmla="*/ 0 w 1180"/>
                  <a:gd name="T1" fmla="*/ 7691 h 7691"/>
                  <a:gd name="T2" fmla="*/ 460 w 1180"/>
                  <a:gd name="T3" fmla="*/ 0 h 7691"/>
                  <a:gd name="T4" fmla="*/ 1180 w 1180"/>
                  <a:gd name="T5" fmla="*/ 6133 h 7691"/>
                  <a:gd name="T6" fmla="*/ 0 w 1180"/>
                  <a:gd name="T7" fmla="*/ 7691 h 7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80" h="7691">
                    <a:moveTo>
                      <a:pt x="0" y="7691"/>
                    </a:moveTo>
                    <a:lnTo>
                      <a:pt x="460" y="0"/>
                    </a:lnTo>
                    <a:lnTo>
                      <a:pt x="1180" y="6133"/>
                    </a:lnTo>
                    <a:lnTo>
                      <a:pt x="0" y="769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4" name="Freeform 119"/>
              <p:cNvSpPr/>
              <p:nvPr/>
            </p:nvSpPr>
            <p:spPr bwMode="auto">
              <a:xfrm>
                <a:off x="6347722" y="1953354"/>
                <a:ext cx="1824117" cy="1764150"/>
              </a:xfrm>
              <a:custGeom>
                <a:avLst/>
                <a:gdLst>
                  <a:gd name="T0" fmla="*/ 3552 w 5233"/>
                  <a:gd name="T1" fmla="*/ 0 h 5061"/>
                  <a:gd name="T2" fmla="*/ 0 w 5233"/>
                  <a:gd name="T3" fmla="*/ 5061 h 5061"/>
                  <a:gd name="T4" fmla="*/ 5233 w 5233"/>
                  <a:gd name="T5" fmla="*/ 2934 h 5061"/>
                  <a:gd name="T6" fmla="*/ 3552 w 5233"/>
                  <a:gd name="T7" fmla="*/ 0 h 5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33" h="5061">
                    <a:moveTo>
                      <a:pt x="3552" y="0"/>
                    </a:moveTo>
                    <a:lnTo>
                      <a:pt x="0" y="5061"/>
                    </a:lnTo>
                    <a:lnTo>
                      <a:pt x="5233" y="2934"/>
                    </a:lnTo>
                    <a:lnTo>
                      <a:pt x="3552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5" name="Freeform 120"/>
              <p:cNvSpPr/>
              <p:nvPr/>
            </p:nvSpPr>
            <p:spPr bwMode="auto">
              <a:xfrm>
                <a:off x="4441325" y="1431779"/>
                <a:ext cx="3730515" cy="3016487"/>
              </a:xfrm>
              <a:custGeom>
                <a:avLst/>
                <a:gdLst>
                  <a:gd name="T0" fmla="*/ 3061 w 10700"/>
                  <a:gd name="T1" fmla="*/ 0 h 8649"/>
                  <a:gd name="T2" fmla="*/ 0 w 10700"/>
                  <a:gd name="T3" fmla="*/ 8649 h 8649"/>
                  <a:gd name="T4" fmla="*/ 10700 w 10700"/>
                  <a:gd name="T5" fmla="*/ 7310 h 8649"/>
                  <a:gd name="T6" fmla="*/ 3061 w 10700"/>
                  <a:gd name="T7" fmla="*/ 0 h 8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700" h="8649">
                    <a:moveTo>
                      <a:pt x="3061" y="0"/>
                    </a:moveTo>
                    <a:lnTo>
                      <a:pt x="0" y="8649"/>
                    </a:lnTo>
                    <a:lnTo>
                      <a:pt x="10700" y="7310"/>
                    </a:lnTo>
                    <a:lnTo>
                      <a:pt x="3061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6" name="Freeform 121"/>
              <p:cNvSpPr/>
              <p:nvPr/>
            </p:nvSpPr>
            <p:spPr bwMode="auto">
              <a:xfrm>
                <a:off x="4018766" y="2883543"/>
                <a:ext cx="1493601" cy="1126824"/>
              </a:xfrm>
              <a:custGeom>
                <a:avLst/>
                <a:gdLst>
                  <a:gd name="T0" fmla="*/ 0 w 4284"/>
                  <a:gd name="T1" fmla="*/ 3231 h 3231"/>
                  <a:gd name="T2" fmla="*/ 4284 w 4284"/>
                  <a:gd name="T3" fmla="*/ 0 h 3231"/>
                  <a:gd name="T4" fmla="*/ 0 w 4284"/>
                  <a:gd name="T5" fmla="*/ 251 h 3231"/>
                  <a:gd name="T6" fmla="*/ 0 w 4284"/>
                  <a:gd name="T7" fmla="*/ 3231 h 3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84" h="3231">
                    <a:moveTo>
                      <a:pt x="0" y="3231"/>
                    </a:moveTo>
                    <a:lnTo>
                      <a:pt x="4284" y="0"/>
                    </a:lnTo>
                    <a:lnTo>
                      <a:pt x="0" y="251"/>
                    </a:lnTo>
                    <a:lnTo>
                      <a:pt x="0" y="323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7" name="Freeform 122"/>
              <p:cNvSpPr/>
              <p:nvPr/>
            </p:nvSpPr>
            <p:spPr bwMode="auto">
              <a:xfrm>
                <a:off x="4607281" y="4085675"/>
                <a:ext cx="2725019" cy="945528"/>
              </a:xfrm>
              <a:custGeom>
                <a:avLst/>
                <a:gdLst>
                  <a:gd name="T0" fmla="*/ 0 w 7817"/>
                  <a:gd name="T1" fmla="*/ 2709 h 2709"/>
                  <a:gd name="T2" fmla="*/ 981 w 7817"/>
                  <a:gd name="T3" fmla="*/ 2382 h 2709"/>
                  <a:gd name="T4" fmla="*/ 4657 w 7817"/>
                  <a:gd name="T5" fmla="*/ 1143 h 2709"/>
                  <a:gd name="T6" fmla="*/ 6032 w 7817"/>
                  <a:gd name="T7" fmla="*/ 670 h 2709"/>
                  <a:gd name="T8" fmla="*/ 7128 w 7817"/>
                  <a:gd name="T9" fmla="*/ 281 h 2709"/>
                  <a:gd name="T10" fmla="*/ 7638 w 7817"/>
                  <a:gd name="T11" fmla="*/ 88 h 2709"/>
                  <a:gd name="T12" fmla="*/ 7772 w 7817"/>
                  <a:gd name="T13" fmla="*/ 30 h 2709"/>
                  <a:gd name="T14" fmla="*/ 7814 w 7817"/>
                  <a:gd name="T15" fmla="*/ 5 h 2709"/>
                  <a:gd name="T16" fmla="*/ 7817 w 7817"/>
                  <a:gd name="T17" fmla="*/ 0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17" h="2709">
                    <a:moveTo>
                      <a:pt x="0" y="2709"/>
                    </a:moveTo>
                    <a:lnTo>
                      <a:pt x="981" y="2382"/>
                    </a:lnTo>
                    <a:lnTo>
                      <a:pt x="4657" y="1143"/>
                    </a:lnTo>
                    <a:lnTo>
                      <a:pt x="6032" y="670"/>
                    </a:lnTo>
                    <a:lnTo>
                      <a:pt x="7128" y="281"/>
                    </a:lnTo>
                    <a:lnTo>
                      <a:pt x="7638" y="88"/>
                    </a:lnTo>
                    <a:lnTo>
                      <a:pt x="7772" y="30"/>
                    </a:lnTo>
                    <a:lnTo>
                      <a:pt x="7814" y="5"/>
                    </a:lnTo>
                    <a:lnTo>
                      <a:pt x="7817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8" name="Freeform 123"/>
              <p:cNvSpPr/>
              <p:nvPr/>
            </p:nvSpPr>
            <p:spPr bwMode="auto">
              <a:xfrm>
                <a:off x="4018766" y="1431779"/>
                <a:ext cx="2077931" cy="3971777"/>
              </a:xfrm>
              <a:custGeom>
                <a:avLst/>
                <a:gdLst>
                  <a:gd name="T0" fmla="*/ 0 w 5960"/>
                  <a:gd name="T1" fmla="*/ 4414 h 11390"/>
                  <a:gd name="T2" fmla="*/ 1690 w 5960"/>
                  <a:gd name="T3" fmla="*/ 1489 h 11390"/>
                  <a:gd name="T4" fmla="*/ 4272 w 5960"/>
                  <a:gd name="T5" fmla="*/ 0 h 11390"/>
                  <a:gd name="T6" fmla="*/ 4489 w 5960"/>
                  <a:gd name="T7" fmla="*/ 1437 h 11390"/>
                  <a:gd name="T8" fmla="*/ 5450 w 5960"/>
                  <a:gd name="T9" fmla="*/ 7878 h 11390"/>
                  <a:gd name="T10" fmla="*/ 5822 w 5960"/>
                  <a:gd name="T11" fmla="*/ 10406 h 11390"/>
                  <a:gd name="T12" fmla="*/ 5953 w 5960"/>
                  <a:gd name="T13" fmla="*/ 11319 h 11390"/>
                  <a:gd name="T14" fmla="*/ 5960 w 5960"/>
                  <a:gd name="T15" fmla="*/ 11390 h 1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60" h="11390">
                    <a:moveTo>
                      <a:pt x="0" y="4414"/>
                    </a:moveTo>
                    <a:lnTo>
                      <a:pt x="1690" y="1489"/>
                    </a:lnTo>
                    <a:lnTo>
                      <a:pt x="4272" y="0"/>
                    </a:lnTo>
                    <a:lnTo>
                      <a:pt x="4489" y="1437"/>
                    </a:lnTo>
                    <a:lnTo>
                      <a:pt x="5450" y="7878"/>
                    </a:lnTo>
                    <a:lnTo>
                      <a:pt x="5822" y="10406"/>
                    </a:lnTo>
                    <a:lnTo>
                      <a:pt x="5953" y="11319"/>
                    </a:lnTo>
                    <a:lnTo>
                      <a:pt x="5960" y="1139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9" name="Line 124"/>
              <p:cNvSpPr>
                <a:spLocks noChangeShapeType="1"/>
              </p:cNvSpPr>
              <p:nvPr/>
            </p:nvSpPr>
            <p:spPr bwMode="auto">
              <a:xfrm flipH="1" flipV="1">
                <a:off x="6347722" y="3717504"/>
                <a:ext cx="1236997" cy="13136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0" name="Freeform 125"/>
              <p:cNvSpPr/>
              <p:nvPr/>
            </p:nvSpPr>
            <p:spPr bwMode="auto">
              <a:xfrm>
                <a:off x="4441325" y="1433174"/>
                <a:ext cx="2245282" cy="3970383"/>
              </a:xfrm>
              <a:custGeom>
                <a:avLst/>
                <a:gdLst>
                  <a:gd name="T0" fmla="*/ 0 w 6439"/>
                  <a:gd name="T1" fmla="*/ 8648 h 11389"/>
                  <a:gd name="T2" fmla="*/ 111 w 6439"/>
                  <a:gd name="T3" fmla="*/ 8591 h 11389"/>
                  <a:gd name="T4" fmla="*/ 846 w 6439"/>
                  <a:gd name="T5" fmla="*/ 8180 h 11389"/>
                  <a:gd name="T6" fmla="*/ 2256 w 6439"/>
                  <a:gd name="T7" fmla="*/ 7376 h 11389"/>
                  <a:gd name="T8" fmla="*/ 2565 w 6439"/>
                  <a:gd name="T9" fmla="*/ 7200 h 11389"/>
                  <a:gd name="T10" fmla="*/ 4749 w 6439"/>
                  <a:gd name="T11" fmla="*/ 11389 h 11389"/>
                  <a:gd name="T12" fmla="*/ 6439 w 6439"/>
                  <a:gd name="T13" fmla="*/ 0 h 11389"/>
                  <a:gd name="T14" fmla="*/ 3069 w 6439"/>
                  <a:gd name="T15" fmla="*/ 4154 h 11389"/>
                  <a:gd name="T16" fmla="*/ 0 w 6439"/>
                  <a:gd name="T17" fmla="*/ 3161 h 11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39" h="11389">
                    <a:moveTo>
                      <a:pt x="0" y="8648"/>
                    </a:moveTo>
                    <a:lnTo>
                      <a:pt x="111" y="8591"/>
                    </a:lnTo>
                    <a:lnTo>
                      <a:pt x="846" y="8180"/>
                    </a:lnTo>
                    <a:lnTo>
                      <a:pt x="2256" y="7376"/>
                    </a:lnTo>
                    <a:lnTo>
                      <a:pt x="2565" y="7200"/>
                    </a:lnTo>
                    <a:lnTo>
                      <a:pt x="4749" y="11389"/>
                    </a:lnTo>
                    <a:lnTo>
                      <a:pt x="6439" y="0"/>
                    </a:lnTo>
                    <a:lnTo>
                      <a:pt x="3069" y="4154"/>
                    </a:lnTo>
                    <a:lnTo>
                      <a:pt x="0" y="3161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1" name="Freeform 126"/>
              <p:cNvSpPr/>
              <p:nvPr/>
            </p:nvSpPr>
            <p:spPr bwMode="auto">
              <a:xfrm>
                <a:off x="4608676" y="1951960"/>
                <a:ext cx="1733469" cy="1768333"/>
              </a:xfrm>
              <a:custGeom>
                <a:avLst/>
                <a:gdLst>
                  <a:gd name="T0" fmla="*/ 4973 w 4973"/>
                  <a:gd name="T1" fmla="*/ 5073 h 5073"/>
                  <a:gd name="T2" fmla="*/ 272 w 4973"/>
                  <a:gd name="T3" fmla="*/ 5038 h 5073"/>
                  <a:gd name="T4" fmla="*/ 0 w 4973"/>
                  <a:gd name="T5" fmla="*/ 0 h 5073"/>
                  <a:gd name="T6" fmla="*/ 3110 w 4973"/>
                  <a:gd name="T7" fmla="*/ 2027 h 5073"/>
                  <a:gd name="T8" fmla="*/ 4973 w 4973"/>
                  <a:gd name="T9" fmla="*/ 5073 h 5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73" h="5073">
                    <a:moveTo>
                      <a:pt x="4973" y="5073"/>
                    </a:moveTo>
                    <a:lnTo>
                      <a:pt x="272" y="5038"/>
                    </a:lnTo>
                    <a:lnTo>
                      <a:pt x="0" y="0"/>
                    </a:lnTo>
                    <a:lnTo>
                      <a:pt x="3110" y="2027"/>
                    </a:lnTo>
                    <a:lnTo>
                      <a:pt x="4973" y="5073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2" name="Freeform 127"/>
              <p:cNvSpPr/>
              <p:nvPr/>
            </p:nvSpPr>
            <p:spPr bwMode="auto">
              <a:xfrm>
                <a:off x="5512366" y="1432823"/>
                <a:ext cx="2073748" cy="986323"/>
              </a:xfrm>
              <a:custGeom>
                <a:avLst/>
                <a:gdLst>
                  <a:gd name="T0" fmla="*/ 0 w 5946"/>
                  <a:gd name="T1" fmla="*/ 0 h 2912"/>
                  <a:gd name="T2" fmla="*/ 3366 w 5946"/>
                  <a:gd name="T3" fmla="*/ 83 h 2912"/>
                  <a:gd name="T4" fmla="*/ 5946 w 5946"/>
                  <a:gd name="T5" fmla="*/ 1575 h 2912"/>
                  <a:gd name="T6" fmla="*/ 2946 w 5946"/>
                  <a:gd name="T7" fmla="*/ 2912 h 2912"/>
                  <a:gd name="connsiteX0" fmla="*/ 0 w 10000"/>
                  <a:gd name="connsiteY0" fmla="*/ 59 h 9715"/>
                  <a:gd name="connsiteX1" fmla="*/ 5661 w 10000"/>
                  <a:gd name="connsiteY1" fmla="*/ 0 h 9715"/>
                  <a:gd name="connsiteX2" fmla="*/ 10000 w 10000"/>
                  <a:gd name="connsiteY2" fmla="*/ 5124 h 9715"/>
                  <a:gd name="connsiteX3" fmla="*/ 4955 w 10000"/>
                  <a:gd name="connsiteY3" fmla="*/ 9715 h 9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9715">
                    <a:moveTo>
                      <a:pt x="0" y="59"/>
                    </a:moveTo>
                    <a:lnTo>
                      <a:pt x="5661" y="0"/>
                    </a:lnTo>
                    <a:lnTo>
                      <a:pt x="10000" y="5124"/>
                    </a:lnTo>
                    <a:lnTo>
                      <a:pt x="4955" y="9715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3" name="Line 128"/>
              <p:cNvSpPr>
                <a:spLocks noChangeShapeType="1"/>
              </p:cNvSpPr>
              <p:nvPr/>
            </p:nvSpPr>
            <p:spPr bwMode="auto">
              <a:xfrm flipV="1">
                <a:off x="7584719" y="3981080"/>
                <a:ext cx="587121" cy="1050123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4" name="Line 129"/>
              <p:cNvSpPr>
                <a:spLocks noChangeShapeType="1"/>
              </p:cNvSpPr>
              <p:nvPr/>
            </p:nvSpPr>
            <p:spPr bwMode="auto">
              <a:xfrm flipV="1">
                <a:off x="6685212" y="5027019"/>
                <a:ext cx="902297" cy="524364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5" name="Line 130"/>
              <p:cNvSpPr>
                <a:spLocks noChangeShapeType="1"/>
              </p:cNvSpPr>
              <p:nvPr/>
            </p:nvSpPr>
            <p:spPr bwMode="auto">
              <a:xfrm>
                <a:off x="4607281" y="5033992"/>
                <a:ext cx="899508" cy="515996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6" name="Line 131"/>
              <p:cNvSpPr>
                <a:spLocks noChangeShapeType="1"/>
              </p:cNvSpPr>
              <p:nvPr/>
            </p:nvSpPr>
            <p:spPr bwMode="auto">
              <a:xfrm>
                <a:off x="4022950" y="4013156"/>
                <a:ext cx="584331" cy="1040360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7" name="Line 116"/>
              <p:cNvSpPr>
                <a:spLocks noChangeShapeType="1"/>
              </p:cNvSpPr>
              <p:nvPr/>
            </p:nvSpPr>
            <p:spPr bwMode="auto">
              <a:xfrm>
                <a:off x="5345015" y="3951793"/>
                <a:ext cx="583836" cy="3095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  <p:grpSp>
          <p:nvGrpSpPr>
            <p:cNvPr id="177" name="Group 168"/>
            <p:cNvGrpSpPr/>
            <p:nvPr/>
          </p:nvGrpSpPr>
          <p:grpSpPr>
            <a:xfrm>
              <a:off x="2980604" y="2061782"/>
              <a:ext cx="3182792" cy="3175992"/>
              <a:chOff x="3974139" y="1360656"/>
              <a:chExt cx="4243722" cy="4234656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78" name="Freeform 133"/>
              <p:cNvSpPr/>
              <p:nvPr/>
            </p:nvSpPr>
            <p:spPr bwMode="auto">
              <a:xfrm>
                <a:off x="7477336" y="330749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3 h 272"/>
                  <a:gd name="T6" fmla="*/ 213 w 272"/>
                  <a:gd name="T7" fmla="*/ 249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49 h 272"/>
                  <a:gd name="T16" fmla="*/ 24 w 272"/>
                  <a:gd name="T17" fmla="*/ 213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4 w 272"/>
                  <a:gd name="T25" fmla="*/ 60 h 272"/>
                  <a:gd name="T26" fmla="*/ 60 w 272"/>
                  <a:gd name="T27" fmla="*/ 22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2 h 272"/>
                  <a:gd name="T36" fmla="*/ 250 w 272"/>
                  <a:gd name="T37" fmla="*/ 60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4" y="213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60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2"/>
                    </a:lnTo>
                    <a:lnTo>
                      <a:pt x="250" y="60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79" name="Freeform 134"/>
              <p:cNvSpPr/>
              <p:nvPr/>
            </p:nvSpPr>
            <p:spPr bwMode="auto">
              <a:xfrm>
                <a:off x="8123029" y="2926774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3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0" name="Freeform 136"/>
              <p:cNvSpPr/>
              <p:nvPr/>
            </p:nvSpPr>
            <p:spPr bwMode="auto">
              <a:xfrm>
                <a:off x="7718600" y="2501426"/>
                <a:ext cx="65546" cy="65546"/>
              </a:xfrm>
              <a:custGeom>
                <a:avLst/>
                <a:gdLst>
                  <a:gd name="T0" fmla="*/ 188 w 188"/>
                  <a:gd name="T1" fmla="*/ 93 h 188"/>
                  <a:gd name="T2" fmla="*/ 187 w 188"/>
                  <a:gd name="T3" fmla="*/ 113 h 188"/>
                  <a:gd name="T4" fmla="*/ 173 w 188"/>
                  <a:gd name="T5" fmla="*/ 146 h 188"/>
                  <a:gd name="T6" fmla="*/ 147 w 188"/>
                  <a:gd name="T7" fmla="*/ 172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2 w 188"/>
                  <a:gd name="T19" fmla="*/ 113 h 188"/>
                  <a:gd name="T20" fmla="*/ 0 w 188"/>
                  <a:gd name="T21" fmla="*/ 93 h 188"/>
                  <a:gd name="T22" fmla="*/ 2 w 188"/>
                  <a:gd name="T23" fmla="*/ 75 h 188"/>
                  <a:gd name="T24" fmla="*/ 16 w 188"/>
                  <a:gd name="T25" fmla="*/ 40 h 188"/>
                  <a:gd name="T26" fmla="*/ 41 w 188"/>
                  <a:gd name="T27" fmla="*/ 16 h 188"/>
                  <a:gd name="T28" fmla="*/ 74 w 188"/>
                  <a:gd name="T29" fmla="*/ 1 h 188"/>
                  <a:gd name="T30" fmla="*/ 94 w 188"/>
                  <a:gd name="T31" fmla="*/ 0 h 188"/>
                  <a:gd name="T32" fmla="*/ 113 w 188"/>
                  <a:gd name="T33" fmla="*/ 1 h 188"/>
                  <a:gd name="T34" fmla="*/ 147 w 188"/>
                  <a:gd name="T35" fmla="*/ 16 h 188"/>
                  <a:gd name="T36" fmla="*/ 173 w 188"/>
                  <a:gd name="T37" fmla="*/ 40 h 188"/>
                  <a:gd name="T38" fmla="*/ 187 w 188"/>
                  <a:gd name="T39" fmla="*/ 75 h 188"/>
                  <a:gd name="T40" fmla="*/ 188 w 188"/>
                  <a:gd name="T41" fmla="*/ 9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3"/>
                    </a:moveTo>
                    <a:lnTo>
                      <a:pt x="187" y="113"/>
                    </a:lnTo>
                    <a:lnTo>
                      <a:pt x="173" y="146"/>
                    </a:lnTo>
                    <a:lnTo>
                      <a:pt x="147" y="172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2" y="113"/>
                    </a:lnTo>
                    <a:lnTo>
                      <a:pt x="0" y="93"/>
                    </a:lnTo>
                    <a:lnTo>
                      <a:pt x="2" y="75"/>
                    </a:lnTo>
                    <a:lnTo>
                      <a:pt x="16" y="40"/>
                    </a:lnTo>
                    <a:lnTo>
                      <a:pt x="41" y="16"/>
                    </a:lnTo>
                    <a:lnTo>
                      <a:pt x="74" y="1"/>
                    </a:lnTo>
                    <a:lnTo>
                      <a:pt x="94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0"/>
                    </a:lnTo>
                    <a:lnTo>
                      <a:pt x="187" y="75"/>
                    </a:lnTo>
                    <a:lnTo>
                      <a:pt x="188" y="93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1" name="Freeform 137"/>
              <p:cNvSpPr/>
              <p:nvPr/>
            </p:nvSpPr>
            <p:spPr bwMode="auto">
              <a:xfrm>
                <a:off x="7241652" y="202447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2" name="Freeform 138"/>
              <p:cNvSpPr/>
              <p:nvPr/>
            </p:nvSpPr>
            <p:spPr bwMode="auto">
              <a:xfrm>
                <a:off x="7015729" y="511208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2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2" y="212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3" name="Freeform 139"/>
              <p:cNvSpPr/>
              <p:nvPr/>
            </p:nvSpPr>
            <p:spPr bwMode="auto">
              <a:xfrm>
                <a:off x="7534514" y="4983787"/>
                <a:ext cx="94832" cy="94832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5 h 272"/>
                  <a:gd name="T4" fmla="*/ 249 w 271"/>
                  <a:gd name="T5" fmla="*/ 213 h 272"/>
                  <a:gd name="T6" fmla="*/ 212 w 271"/>
                  <a:gd name="T7" fmla="*/ 250 h 272"/>
                  <a:gd name="T8" fmla="*/ 163 w 271"/>
                  <a:gd name="T9" fmla="*/ 271 h 272"/>
                  <a:gd name="T10" fmla="*/ 136 w 271"/>
                  <a:gd name="T11" fmla="*/ 272 h 272"/>
                  <a:gd name="T12" fmla="*/ 107 w 271"/>
                  <a:gd name="T13" fmla="*/ 271 h 272"/>
                  <a:gd name="T14" fmla="*/ 58 w 271"/>
                  <a:gd name="T15" fmla="*/ 250 h 272"/>
                  <a:gd name="T16" fmla="*/ 22 w 271"/>
                  <a:gd name="T17" fmla="*/ 213 h 272"/>
                  <a:gd name="T18" fmla="*/ 1 w 271"/>
                  <a:gd name="T19" fmla="*/ 165 h 272"/>
                  <a:gd name="T20" fmla="*/ 0 w 271"/>
                  <a:gd name="T21" fmla="*/ 136 h 272"/>
                  <a:gd name="T22" fmla="*/ 1 w 271"/>
                  <a:gd name="T23" fmla="*/ 109 h 272"/>
                  <a:gd name="T24" fmla="*/ 22 w 271"/>
                  <a:gd name="T25" fmla="*/ 60 h 272"/>
                  <a:gd name="T26" fmla="*/ 58 w 271"/>
                  <a:gd name="T27" fmla="*/ 24 h 272"/>
                  <a:gd name="T28" fmla="*/ 107 w 271"/>
                  <a:gd name="T29" fmla="*/ 3 h 272"/>
                  <a:gd name="T30" fmla="*/ 136 w 271"/>
                  <a:gd name="T31" fmla="*/ 0 h 272"/>
                  <a:gd name="T32" fmla="*/ 163 w 271"/>
                  <a:gd name="T33" fmla="*/ 3 h 272"/>
                  <a:gd name="T34" fmla="*/ 212 w 271"/>
                  <a:gd name="T35" fmla="*/ 24 h 272"/>
                  <a:gd name="T36" fmla="*/ 249 w 271"/>
                  <a:gd name="T37" fmla="*/ 60 h 272"/>
                  <a:gd name="T38" fmla="*/ 269 w 271"/>
                  <a:gd name="T39" fmla="*/ 109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5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8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8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4" name="Freeform 140"/>
              <p:cNvSpPr/>
              <p:nvPr/>
            </p:nvSpPr>
            <p:spPr bwMode="auto">
              <a:xfrm>
                <a:off x="6894400" y="3445560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4 h 272"/>
                  <a:gd name="T4" fmla="*/ 248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59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59 w 272"/>
                  <a:gd name="T27" fmla="*/ 24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4 h 272"/>
                  <a:gd name="T36" fmla="*/ 248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4"/>
                    </a:lnTo>
                    <a:lnTo>
                      <a:pt x="248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9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9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8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5" name="Freeform 141"/>
              <p:cNvSpPr/>
              <p:nvPr/>
            </p:nvSpPr>
            <p:spPr bwMode="auto">
              <a:xfrm>
                <a:off x="6194318" y="2731532"/>
                <a:ext cx="65546" cy="65546"/>
              </a:xfrm>
              <a:custGeom>
                <a:avLst/>
                <a:gdLst>
                  <a:gd name="T0" fmla="*/ 188 w 188"/>
                  <a:gd name="T1" fmla="*/ 95 h 189"/>
                  <a:gd name="T2" fmla="*/ 187 w 188"/>
                  <a:gd name="T3" fmla="*/ 114 h 189"/>
                  <a:gd name="T4" fmla="*/ 173 w 188"/>
                  <a:gd name="T5" fmla="*/ 148 h 189"/>
                  <a:gd name="T6" fmla="*/ 147 w 188"/>
                  <a:gd name="T7" fmla="*/ 174 h 189"/>
                  <a:gd name="T8" fmla="*/ 113 w 188"/>
                  <a:gd name="T9" fmla="*/ 188 h 189"/>
                  <a:gd name="T10" fmla="*/ 95 w 188"/>
                  <a:gd name="T11" fmla="*/ 189 h 189"/>
                  <a:gd name="T12" fmla="*/ 75 w 188"/>
                  <a:gd name="T13" fmla="*/ 188 h 189"/>
                  <a:gd name="T14" fmla="*/ 42 w 188"/>
                  <a:gd name="T15" fmla="*/ 174 h 189"/>
                  <a:gd name="T16" fmla="*/ 16 w 188"/>
                  <a:gd name="T17" fmla="*/ 148 h 189"/>
                  <a:gd name="T18" fmla="*/ 2 w 188"/>
                  <a:gd name="T19" fmla="*/ 114 h 189"/>
                  <a:gd name="T20" fmla="*/ 0 w 188"/>
                  <a:gd name="T21" fmla="*/ 95 h 189"/>
                  <a:gd name="T22" fmla="*/ 2 w 188"/>
                  <a:gd name="T23" fmla="*/ 75 h 189"/>
                  <a:gd name="T24" fmla="*/ 16 w 188"/>
                  <a:gd name="T25" fmla="*/ 41 h 189"/>
                  <a:gd name="T26" fmla="*/ 42 w 188"/>
                  <a:gd name="T27" fmla="*/ 16 h 189"/>
                  <a:gd name="T28" fmla="*/ 75 w 188"/>
                  <a:gd name="T29" fmla="*/ 1 h 189"/>
                  <a:gd name="T30" fmla="*/ 95 w 188"/>
                  <a:gd name="T31" fmla="*/ 0 h 189"/>
                  <a:gd name="T32" fmla="*/ 113 w 188"/>
                  <a:gd name="T33" fmla="*/ 1 h 189"/>
                  <a:gd name="T34" fmla="*/ 147 w 188"/>
                  <a:gd name="T35" fmla="*/ 16 h 189"/>
                  <a:gd name="T36" fmla="*/ 173 w 188"/>
                  <a:gd name="T37" fmla="*/ 41 h 189"/>
                  <a:gd name="T38" fmla="*/ 187 w 188"/>
                  <a:gd name="T39" fmla="*/ 75 h 189"/>
                  <a:gd name="T40" fmla="*/ 188 w 188"/>
                  <a:gd name="T4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9">
                    <a:moveTo>
                      <a:pt x="188" y="95"/>
                    </a:moveTo>
                    <a:lnTo>
                      <a:pt x="187" y="114"/>
                    </a:lnTo>
                    <a:lnTo>
                      <a:pt x="173" y="148"/>
                    </a:lnTo>
                    <a:lnTo>
                      <a:pt x="147" y="174"/>
                    </a:lnTo>
                    <a:lnTo>
                      <a:pt x="113" y="188"/>
                    </a:lnTo>
                    <a:lnTo>
                      <a:pt x="95" y="189"/>
                    </a:lnTo>
                    <a:lnTo>
                      <a:pt x="75" y="188"/>
                    </a:lnTo>
                    <a:lnTo>
                      <a:pt x="42" y="174"/>
                    </a:lnTo>
                    <a:lnTo>
                      <a:pt x="16" y="148"/>
                    </a:lnTo>
                    <a:lnTo>
                      <a:pt x="2" y="114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6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6" name="Freeform 142"/>
              <p:cNvSpPr/>
              <p:nvPr/>
            </p:nvSpPr>
            <p:spPr bwMode="auto">
              <a:xfrm>
                <a:off x="6466262" y="2698062"/>
                <a:ext cx="66940" cy="66940"/>
              </a:xfrm>
              <a:custGeom>
                <a:avLst/>
                <a:gdLst>
                  <a:gd name="T0" fmla="*/ 189 w 189"/>
                  <a:gd name="T1" fmla="*/ 95 h 190"/>
                  <a:gd name="T2" fmla="*/ 188 w 189"/>
                  <a:gd name="T3" fmla="*/ 114 h 190"/>
                  <a:gd name="T4" fmla="*/ 174 w 189"/>
                  <a:gd name="T5" fmla="*/ 148 h 190"/>
                  <a:gd name="T6" fmla="*/ 148 w 189"/>
                  <a:gd name="T7" fmla="*/ 174 h 190"/>
                  <a:gd name="T8" fmla="*/ 114 w 189"/>
                  <a:gd name="T9" fmla="*/ 188 h 190"/>
                  <a:gd name="T10" fmla="*/ 94 w 189"/>
                  <a:gd name="T11" fmla="*/ 190 h 190"/>
                  <a:gd name="T12" fmla="*/ 75 w 189"/>
                  <a:gd name="T13" fmla="*/ 188 h 190"/>
                  <a:gd name="T14" fmla="*/ 41 w 189"/>
                  <a:gd name="T15" fmla="*/ 174 h 190"/>
                  <a:gd name="T16" fmla="*/ 15 w 189"/>
                  <a:gd name="T17" fmla="*/ 148 h 190"/>
                  <a:gd name="T18" fmla="*/ 1 w 189"/>
                  <a:gd name="T19" fmla="*/ 114 h 190"/>
                  <a:gd name="T20" fmla="*/ 0 w 189"/>
                  <a:gd name="T21" fmla="*/ 95 h 190"/>
                  <a:gd name="T22" fmla="*/ 1 w 189"/>
                  <a:gd name="T23" fmla="*/ 76 h 190"/>
                  <a:gd name="T24" fmla="*/ 15 w 189"/>
                  <a:gd name="T25" fmla="*/ 42 h 190"/>
                  <a:gd name="T26" fmla="*/ 41 w 189"/>
                  <a:gd name="T27" fmla="*/ 16 h 190"/>
                  <a:gd name="T28" fmla="*/ 75 w 189"/>
                  <a:gd name="T29" fmla="*/ 2 h 190"/>
                  <a:gd name="T30" fmla="*/ 94 w 189"/>
                  <a:gd name="T31" fmla="*/ 0 h 190"/>
                  <a:gd name="T32" fmla="*/ 114 w 189"/>
                  <a:gd name="T33" fmla="*/ 2 h 190"/>
                  <a:gd name="T34" fmla="*/ 148 w 189"/>
                  <a:gd name="T35" fmla="*/ 16 h 190"/>
                  <a:gd name="T36" fmla="*/ 174 w 189"/>
                  <a:gd name="T37" fmla="*/ 42 h 190"/>
                  <a:gd name="T38" fmla="*/ 188 w 189"/>
                  <a:gd name="T39" fmla="*/ 76 h 190"/>
                  <a:gd name="T40" fmla="*/ 189 w 189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90">
                    <a:moveTo>
                      <a:pt x="189" y="95"/>
                    </a:moveTo>
                    <a:lnTo>
                      <a:pt x="188" y="114"/>
                    </a:lnTo>
                    <a:lnTo>
                      <a:pt x="174" y="148"/>
                    </a:lnTo>
                    <a:lnTo>
                      <a:pt x="148" y="174"/>
                    </a:lnTo>
                    <a:lnTo>
                      <a:pt x="114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4" y="2"/>
                    </a:lnTo>
                    <a:lnTo>
                      <a:pt x="148" y="16"/>
                    </a:lnTo>
                    <a:lnTo>
                      <a:pt x="174" y="42"/>
                    </a:lnTo>
                    <a:lnTo>
                      <a:pt x="188" y="76"/>
                    </a:lnTo>
                    <a:lnTo>
                      <a:pt x="189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7" name="Freeform 143"/>
              <p:cNvSpPr/>
              <p:nvPr/>
            </p:nvSpPr>
            <p:spPr bwMode="auto">
              <a:xfrm>
                <a:off x="6510889" y="2395438"/>
                <a:ext cx="52994" cy="54389"/>
              </a:xfrm>
              <a:custGeom>
                <a:avLst/>
                <a:gdLst>
                  <a:gd name="T0" fmla="*/ 154 w 154"/>
                  <a:gd name="T1" fmla="*/ 78 h 154"/>
                  <a:gd name="T2" fmla="*/ 153 w 154"/>
                  <a:gd name="T3" fmla="*/ 93 h 154"/>
                  <a:gd name="T4" fmla="*/ 141 w 154"/>
                  <a:gd name="T5" fmla="*/ 121 h 154"/>
                  <a:gd name="T6" fmla="*/ 120 w 154"/>
                  <a:gd name="T7" fmla="*/ 141 h 154"/>
                  <a:gd name="T8" fmla="*/ 92 w 154"/>
                  <a:gd name="T9" fmla="*/ 153 h 154"/>
                  <a:gd name="T10" fmla="*/ 76 w 154"/>
                  <a:gd name="T11" fmla="*/ 154 h 154"/>
                  <a:gd name="T12" fmla="*/ 60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1 h 154"/>
                  <a:gd name="T18" fmla="*/ 1 w 154"/>
                  <a:gd name="T19" fmla="*/ 93 h 154"/>
                  <a:gd name="T20" fmla="*/ 0 w 154"/>
                  <a:gd name="T21" fmla="*/ 78 h 154"/>
                  <a:gd name="T22" fmla="*/ 1 w 154"/>
                  <a:gd name="T23" fmla="*/ 62 h 154"/>
                  <a:gd name="T24" fmla="*/ 13 w 154"/>
                  <a:gd name="T25" fmla="*/ 34 h 154"/>
                  <a:gd name="T26" fmla="*/ 33 w 154"/>
                  <a:gd name="T27" fmla="*/ 13 h 154"/>
                  <a:gd name="T28" fmla="*/ 60 w 154"/>
                  <a:gd name="T29" fmla="*/ 1 h 154"/>
                  <a:gd name="T30" fmla="*/ 76 w 154"/>
                  <a:gd name="T31" fmla="*/ 0 h 154"/>
                  <a:gd name="T32" fmla="*/ 92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4 h 154"/>
                  <a:gd name="T38" fmla="*/ 153 w 154"/>
                  <a:gd name="T39" fmla="*/ 62 h 154"/>
                  <a:gd name="T40" fmla="*/ 154 w 154"/>
                  <a:gd name="T41" fmla="*/ 7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8"/>
                    </a:moveTo>
                    <a:lnTo>
                      <a:pt x="153" y="93"/>
                    </a:lnTo>
                    <a:lnTo>
                      <a:pt x="141" y="121"/>
                    </a:lnTo>
                    <a:lnTo>
                      <a:pt x="120" y="141"/>
                    </a:lnTo>
                    <a:lnTo>
                      <a:pt x="92" y="153"/>
                    </a:lnTo>
                    <a:lnTo>
                      <a:pt x="76" y="154"/>
                    </a:lnTo>
                    <a:lnTo>
                      <a:pt x="60" y="153"/>
                    </a:lnTo>
                    <a:lnTo>
                      <a:pt x="33" y="141"/>
                    </a:lnTo>
                    <a:lnTo>
                      <a:pt x="13" y="121"/>
                    </a:lnTo>
                    <a:lnTo>
                      <a:pt x="1" y="93"/>
                    </a:lnTo>
                    <a:lnTo>
                      <a:pt x="0" y="78"/>
                    </a:lnTo>
                    <a:lnTo>
                      <a:pt x="1" y="62"/>
                    </a:lnTo>
                    <a:lnTo>
                      <a:pt x="13" y="34"/>
                    </a:lnTo>
                    <a:lnTo>
                      <a:pt x="33" y="13"/>
                    </a:lnTo>
                    <a:lnTo>
                      <a:pt x="60" y="1"/>
                    </a:lnTo>
                    <a:lnTo>
                      <a:pt x="76" y="0"/>
                    </a:lnTo>
                    <a:lnTo>
                      <a:pt x="92" y="1"/>
                    </a:lnTo>
                    <a:lnTo>
                      <a:pt x="120" y="13"/>
                    </a:lnTo>
                    <a:lnTo>
                      <a:pt x="141" y="34"/>
                    </a:lnTo>
                    <a:lnTo>
                      <a:pt x="153" y="62"/>
                    </a:lnTo>
                    <a:lnTo>
                      <a:pt x="154" y="78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8" name="Freeform 144"/>
              <p:cNvSpPr/>
              <p:nvPr/>
            </p:nvSpPr>
            <p:spPr bwMode="auto">
              <a:xfrm>
                <a:off x="7368558" y="4798307"/>
                <a:ext cx="54389" cy="54389"/>
              </a:xfrm>
              <a:custGeom>
                <a:avLst/>
                <a:gdLst>
                  <a:gd name="T0" fmla="*/ 154 w 154"/>
                  <a:gd name="T1" fmla="*/ 76 h 154"/>
                  <a:gd name="T2" fmla="*/ 153 w 154"/>
                  <a:gd name="T3" fmla="*/ 92 h 154"/>
                  <a:gd name="T4" fmla="*/ 142 w 154"/>
                  <a:gd name="T5" fmla="*/ 120 h 154"/>
                  <a:gd name="T6" fmla="*/ 121 w 154"/>
                  <a:gd name="T7" fmla="*/ 141 h 154"/>
                  <a:gd name="T8" fmla="*/ 92 w 154"/>
                  <a:gd name="T9" fmla="*/ 152 h 154"/>
                  <a:gd name="T10" fmla="*/ 77 w 154"/>
                  <a:gd name="T11" fmla="*/ 154 h 154"/>
                  <a:gd name="T12" fmla="*/ 61 w 154"/>
                  <a:gd name="T13" fmla="*/ 152 h 154"/>
                  <a:gd name="T14" fmla="*/ 34 w 154"/>
                  <a:gd name="T15" fmla="*/ 141 h 154"/>
                  <a:gd name="T16" fmla="*/ 13 w 154"/>
                  <a:gd name="T17" fmla="*/ 120 h 154"/>
                  <a:gd name="T18" fmla="*/ 2 w 154"/>
                  <a:gd name="T19" fmla="*/ 92 h 154"/>
                  <a:gd name="T20" fmla="*/ 0 w 154"/>
                  <a:gd name="T21" fmla="*/ 76 h 154"/>
                  <a:gd name="T22" fmla="*/ 2 w 154"/>
                  <a:gd name="T23" fmla="*/ 60 h 154"/>
                  <a:gd name="T24" fmla="*/ 13 w 154"/>
                  <a:gd name="T25" fmla="*/ 33 h 154"/>
                  <a:gd name="T26" fmla="*/ 34 w 154"/>
                  <a:gd name="T27" fmla="*/ 12 h 154"/>
                  <a:gd name="T28" fmla="*/ 61 w 154"/>
                  <a:gd name="T29" fmla="*/ 1 h 154"/>
                  <a:gd name="T30" fmla="*/ 77 w 154"/>
                  <a:gd name="T31" fmla="*/ 0 h 154"/>
                  <a:gd name="T32" fmla="*/ 92 w 154"/>
                  <a:gd name="T33" fmla="*/ 1 h 154"/>
                  <a:gd name="T34" fmla="*/ 121 w 154"/>
                  <a:gd name="T35" fmla="*/ 12 h 154"/>
                  <a:gd name="T36" fmla="*/ 142 w 154"/>
                  <a:gd name="T37" fmla="*/ 33 h 154"/>
                  <a:gd name="T38" fmla="*/ 153 w 154"/>
                  <a:gd name="T39" fmla="*/ 60 h 154"/>
                  <a:gd name="T40" fmla="*/ 154 w 154"/>
                  <a:gd name="T41" fmla="*/ 7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6"/>
                    </a:moveTo>
                    <a:lnTo>
                      <a:pt x="153" y="92"/>
                    </a:lnTo>
                    <a:lnTo>
                      <a:pt x="142" y="120"/>
                    </a:lnTo>
                    <a:lnTo>
                      <a:pt x="121" y="141"/>
                    </a:lnTo>
                    <a:lnTo>
                      <a:pt x="92" y="152"/>
                    </a:lnTo>
                    <a:lnTo>
                      <a:pt x="77" y="154"/>
                    </a:lnTo>
                    <a:lnTo>
                      <a:pt x="61" y="152"/>
                    </a:lnTo>
                    <a:lnTo>
                      <a:pt x="34" y="141"/>
                    </a:lnTo>
                    <a:lnTo>
                      <a:pt x="13" y="120"/>
                    </a:lnTo>
                    <a:lnTo>
                      <a:pt x="2" y="92"/>
                    </a:lnTo>
                    <a:lnTo>
                      <a:pt x="0" y="76"/>
                    </a:lnTo>
                    <a:lnTo>
                      <a:pt x="2" y="60"/>
                    </a:lnTo>
                    <a:lnTo>
                      <a:pt x="13" y="33"/>
                    </a:lnTo>
                    <a:lnTo>
                      <a:pt x="34" y="12"/>
                    </a:lnTo>
                    <a:lnTo>
                      <a:pt x="61" y="1"/>
                    </a:lnTo>
                    <a:lnTo>
                      <a:pt x="77" y="0"/>
                    </a:lnTo>
                    <a:lnTo>
                      <a:pt x="92" y="1"/>
                    </a:lnTo>
                    <a:lnTo>
                      <a:pt x="121" y="12"/>
                    </a:lnTo>
                    <a:lnTo>
                      <a:pt x="142" y="33"/>
                    </a:lnTo>
                    <a:lnTo>
                      <a:pt x="153" y="60"/>
                    </a:lnTo>
                    <a:lnTo>
                      <a:pt x="154" y="7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9" name="Freeform 145"/>
              <p:cNvSpPr/>
              <p:nvPr/>
            </p:nvSpPr>
            <p:spPr bwMode="auto">
              <a:xfrm>
                <a:off x="5102359" y="5130218"/>
                <a:ext cx="52994" cy="52994"/>
              </a:xfrm>
              <a:custGeom>
                <a:avLst/>
                <a:gdLst>
                  <a:gd name="T0" fmla="*/ 154 w 154"/>
                  <a:gd name="T1" fmla="*/ 77 h 154"/>
                  <a:gd name="T2" fmla="*/ 152 w 154"/>
                  <a:gd name="T3" fmla="*/ 93 h 154"/>
                  <a:gd name="T4" fmla="*/ 141 w 154"/>
                  <a:gd name="T5" fmla="*/ 120 h 154"/>
                  <a:gd name="T6" fmla="*/ 120 w 154"/>
                  <a:gd name="T7" fmla="*/ 141 h 154"/>
                  <a:gd name="T8" fmla="*/ 93 w 154"/>
                  <a:gd name="T9" fmla="*/ 153 h 154"/>
                  <a:gd name="T10" fmla="*/ 77 w 154"/>
                  <a:gd name="T11" fmla="*/ 154 h 154"/>
                  <a:gd name="T12" fmla="*/ 62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0 h 154"/>
                  <a:gd name="T18" fmla="*/ 1 w 154"/>
                  <a:gd name="T19" fmla="*/ 93 h 154"/>
                  <a:gd name="T20" fmla="*/ 0 w 154"/>
                  <a:gd name="T21" fmla="*/ 77 h 154"/>
                  <a:gd name="T22" fmla="*/ 1 w 154"/>
                  <a:gd name="T23" fmla="*/ 62 h 154"/>
                  <a:gd name="T24" fmla="*/ 13 w 154"/>
                  <a:gd name="T25" fmla="*/ 33 h 154"/>
                  <a:gd name="T26" fmla="*/ 33 w 154"/>
                  <a:gd name="T27" fmla="*/ 13 h 154"/>
                  <a:gd name="T28" fmla="*/ 62 w 154"/>
                  <a:gd name="T29" fmla="*/ 1 h 154"/>
                  <a:gd name="T30" fmla="*/ 77 w 154"/>
                  <a:gd name="T31" fmla="*/ 0 h 154"/>
                  <a:gd name="T32" fmla="*/ 93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3 h 154"/>
                  <a:gd name="T38" fmla="*/ 152 w 154"/>
                  <a:gd name="T39" fmla="*/ 62 h 154"/>
                  <a:gd name="T40" fmla="*/ 154 w 154"/>
                  <a:gd name="T41" fmla="*/ 7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7"/>
                    </a:moveTo>
                    <a:lnTo>
                      <a:pt x="152" y="93"/>
                    </a:lnTo>
                    <a:lnTo>
                      <a:pt x="141" y="120"/>
                    </a:lnTo>
                    <a:lnTo>
                      <a:pt x="120" y="141"/>
                    </a:lnTo>
                    <a:lnTo>
                      <a:pt x="93" y="153"/>
                    </a:lnTo>
                    <a:lnTo>
                      <a:pt x="77" y="154"/>
                    </a:lnTo>
                    <a:lnTo>
                      <a:pt x="62" y="153"/>
                    </a:lnTo>
                    <a:lnTo>
                      <a:pt x="33" y="141"/>
                    </a:lnTo>
                    <a:lnTo>
                      <a:pt x="13" y="120"/>
                    </a:lnTo>
                    <a:lnTo>
                      <a:pt x="1" y="93"/>
                    </a:lnTo>
                    <a:lnTo>
                      <a:pt x="0" y="77"/>
                    </a:lnTo>
                    <a:lnTo>
                      <a:pt x="1" y="62"/>
                    </a:lnTo>
                    <a:lnTo>
                      <a:pt x="13" y="33"/>
                    </a:lnTo>
                    <a:lnTo>
                      <a:pt x="33" y="13"/>
                    </a:lnTo>
                    <a:lnTo>
                      <a:pt x="62" y="1"/>
                    </a:lnTo>
                    <a:lnTo>
                      <a:pt x="77" y="0"/>
                    </a:lnTo>
                    <a:lnTo>
                      <a:pt x="93" y="1"/>
                    </a:lnTo>
                    <a:lnTo>
                      <a:pt x="120" y="13"/>
                    </a:lnTo>
                    <a:lnTo>
                      <a:pt x="141" y="33"/>
                    </a:lnTo>
                    <a:lnTo>
                      <a:pt x="152" y="62"/>
                    </a:lnTo>
                    <a:lnTo>
                      <a:pt x="154" y="7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0" name="Freeform 146"/>
              <p:cNvSpPr/>
              <p:nvPr/>
            </p:nvSpPr>
            <p:spPr bwMode="auto">
              <a:xfrm>
                <a:off x="4403671" y="2495848"/>
                <a:ext cx="79492" cy="79492"/>
              </a:xfrm>
              <a:custGeom>
                <a:avLst/>
                <a:gdLst>
                  <a:gd name="T0" fmla="*/ 228 w 228"/>
                  <a:gd name="T1" fmla="*/ 116 h 230"/>
                  <a:gd name="T2" fmla="*/ 227 w 228"/>
                  <a:gd name="T3" fmla="*/ 139 h 230"/>
                  <a:gd name="T4" fmla="*/ 210 w 228"/>
                  <a:gd name="T5" fmla="*/ 179 h 230"/>
                  <a:gd name="T6" fmla="*/ 179 w 228"/>
                  <a:gd name="T7" fmla="*/ 210 h 230"/>
                  <a:gd name="T8" fmla="*/ 137 w 228"/>
                  <a:gd name="T9" fmla="*/ 229 h 230"/>
                  <a:gd name="T10" fmla="*/ 114 w 228"/>
                  <a:gd name="T11" fmla="*/ 230 h 230"/>
                  <a:gd name="T12" fmla="*/ 91 w 228"/>
                  <a:gd name="T13" fmla="*/ 229 h 230"/>
                  <a:gd name="T14" fmla="*/ 49 w 228"/>
                  <a:gd name="T15" fmla="*/ 210 h 230"/>
                  <a:gd name="T16" fmla="*/ 18 w 228"/>
                  <a:gd name="T17" fmla="*/ 179 h 230"/>
                  <a:gd name="T18" fmla="*/ 1 w 228"/>
                  <a:gd name="T19" fmla="*/ 139 h 230"/>
                  <a:gd name="T20" fmla="*/ 0 w 228"/>
                  <a:gd name="T21" fmla="*/ 116 h 230"/>
                  <a:gd name="T22" fmla="*/ 1 w 228"/>
                  <a:gd name="T23" fmla="*/ 92 h 230"/>
                  <a:gd name="T24" fmla="*/ 18 w 228"/>
                  <a:gd name="T25" fmla="*/ 51 h 230"/>
                  <a:gd name="T26" fmla="*/ 49 w 228"/>
                  <a:gd name="T27" fmla="*/ 20 h 230"/>
                  <a:gd name="T28" fmla="*/ 91 w 228"/>
                  <a:gd name="T29" fmla="*/ 2 h 230"/>
                  <a:gd name="T30" fmla="*/ 114 w 228"/>
                  <a:gd name="T31" fmla="*/ 0 h 230"/>
                  <a:gd name="T32" fmla="*/ 137 w 228"/>
                  <a:gd name="T33" fmla="*/ 2 h 230"/>
                  <a:gd name="T34" fmla="*/ 179 w 228"/>
                  <a:gd name="T35" fmla="*/ 20 h 230"/>
                  <a:gd name="T36" fmla="*/ 210 w 228"/>
                  <a:gd name="T37" fmla="*/ 51 h 230"/>
                  <a:gd name="T38" fmla="*/ 227 w 228"/>
                  <a:gd name="T39" fmla="*/ 92 h 230"/>
                  <a:gd name="T40" fmla="*/ 228 w 228"/>
                  <a:gd name="T41" fmla="*/ 11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8" h="230">
                    <a:moveTo>
                      <a:pt x="228" y="116"/>
                    </a:moveTo>
                    <a:lnTo>
                      <a:pt x="227" y="139"/>
                    </a:lnTo>
                    <a:lnTo>
                      <a:pt x="210" y="179"/>
                    </a:lnTo>
                    <a:lnTo>
                      <a:pt x="179" y="210"/>
                    </a:lnTo>
                    <a:lnTo>
                      <a:pt x="137" y="229"/>
                    </a:lnTo>
                    <a:lnTo>
                      <a:pt x="114" y="230"/>
                    </a:lnTo>
                    <a:lnTo>
                      <a:pt x="91" y="229"/>
                    </a:lnTo>
                    <a:lnTo>
                      <a:pt x="49" y="210"/>
                    </a:lnTo>
                    <a:lnTo>
                      <a:pt x="18" y="179"/>
                    </a:lnTo>
                    <a:lnTo>
                      <a:pt x="1" y="139"/>
                    </a:lnTo>
                    <a:lnTo>
                      <a:pt x="0" y="116"/>
                    </a:lnTo>
                    <a:lnTo>
                      <a:pt x="1" y="92"/>
                    </a:lnTo>
                    <a:lnTo>
                      <a:pt x="18" y="51"/>
                    </a:lnTo>
                    <a:lnTo>
                      <a:pt x="49" y="20"/>
                    </a:lnTo>
                    <a:lnTo>
                      <a:pt x="91" y="2"/>
                    </a:lnTo>
                    <a:lnTo>
                      <a:pt x="114" y="0"/>
                    </a:lnTo>
                    <a:lnTo>
                      <a:pt x="137" y="2"/>
                    </a:lnTo>
                    <a:lnTo>
                      <a:pt x="179" y="20"/>
                    </a:lnTo>
                    <a:lnTo>
                      <a:pt x="210" y="51"/>
                    </a:lnTo>
                    <a:lnTo>
                      <a:pt x="227" y="92"/>
                    </a:lnTo>
                    <a:lnTo>
                      <a:pt x="228" y="11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1" name="Freeform 147"/>
              <p:cNvSpPr/>
              <p:nvPr/>
            </p:nvSpPr>
            <p:spPr bwMode="auto">
              <a:xfrm>
                <a:off x="6919502" y="2790105"/>
                <a:ext cx="94832" cy="96227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3 h 272"/>
                  <a:gd name="T4" fmla="*/ 249 w 271"/>
                  <a:gd name="T5" fmla="*/ 212 h 272"/>
                  <a:gd name="T6" fmla="*/ 212 w 271"/>
                  <a:gd name="T7" fmla="*/ 249 h 272"/>
                  <a:gd name="T8" fmla="*/ 163 w 271"/>
                  <a:gd name="T9" fmla="*/ 269 h 272"/>
                  <a:gd name="T10" fmla="*/ 136 w 271"/>
                  <a:gd name="T11" fmla="*/ 272 h 272"/>
                  <a:gd name="T12" fmla="*/ 107 w 271"/>
                  <a:gd name="T13" fmla="*/ 269 h 272"/>
                  <a:gd name="T14" fmla="*/ 58 w 271"/>
                  <a:gd name="T15" fmla="*/ 249 h 272"/>
                  <a:gd name="T16" fmla="*/ 22 w 271"/>
                  <a:gd name="T17" fmla="*/ 212 h 272"/>
                  <a:gd name="T18" fmla="*/ 1 w 271"/>
                  <a:gd name="T19" fmla="*/ 163 h 272"/>
                  <a:gd name="T20" fmla="*/ 0 w 271"/>
                  <a:gd name="T21" fmla="*/ 136 h 272"/>
                  <a:gd name="T22" fmla="*/ 1 w 271"/>
                  <a:gd name="T23" fmla="*/ 107 h 272"/>
                  <a:gd name="T24" fmla="*/ 22 w 271"/>
                  <a:gd name="T25" fmla="*/ 59 h 272"/>
                  <a:gd name="T26" fmla="*/ 58 w 271"/>
                  <a:gd name="T27" fmla="*/ 22 h 272"/>
                  <a:gd name="T28" fmla="*/ 107 w 271"/>
                  <a:gd name="T29" fmla="*/ 1 h 272"/>
                  <a:gd name="T30" fmla="*/ 136 w 271"/>
                  <a:gd name="T31" fmla="*/ 0 h 272"/>
                  <a:gd name="T32" fmla="*/ 163 w 271"/>
                  <a:gd name="T33" fmla="*/ 1 h 272"/>
                  <a:gd name="T34" fmla="*/ 212 w 271"/>
                  <a:gd name="T35" fmla="*/ 22 h 272"/>
                  <a:gd name="T36" fmla="*/ 249 w 271"/>
                  <a:gd name="T37" fmla="*/ 59 h 272"/>
                  <a:gd name="T38" fmla="*/ 269 w 271"/>
                  <a:gd name="T39" fmla="*/ 107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3"/>
                    </a:lnTo>
                    <a:lnTo>
                      <a:pt x="249" y="212"/>
                    </a:lnTo>
                    <a:lnTo>
                      <a:pt x="212" y="249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7" y="269"/>
                    </a:lnTo>
                    <a:lnTo>
                      <a:pt x="58" y="249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9"/>
                    </a:lnTo>
                    <a:lnTo>
                      <a:pt x="58" y="22"/>
                    </a:lnTo>
                    <a:lnTo>
                      <a:pt x="107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49" y="59"/>
                    </a:lnTo>
                    <a:lnTo>
                      <a:pt x="269" y="107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2" name="Freeform 148"/>
              <p:cNvSpPr/>
              <p:nvPr/>
            </p:nvSpPr>
            <p:spPr bwMode="auto">
              <a:xfrm>
                <a:off x="7286278" y="4039653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3" name="Freeform 150"/>
              <p:cNvSpPr/>
              <p:nvPr/>
            </p:nvSpPr>
            <p:spPr bwMode="auto">
              <a:xfrm>
                <a:off x="5961423" y="310667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2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59 w 272"/>
                  <a:gd name="T15" fmla="*/ 248 h 272"/>
                  <a:gd name="T16" fmla="*/ 23 w 272"/>
                  <a:gd name="T17" fmla="*/ 212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7 h 272"/>
                  <a:gd name="T24" fmla="*/ 23 w 272"/>
                  <a:gd name="T25" fmla="*/ 59 h 272"/>
                  <a:gd name="T26" fmla="*/ 59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9"/>
                    </a:lnTo>
                    <a:lnTo>
                      <a:pt x="59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4" name="Freeform 154"/>
              <p:cNvSpPr/>
              <p:nvPr/>
            </p:nvSpPr>
            <p:spPr bwMode="auto">
              <a:xfrm>
                <a:off x="5071678" y="1790188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1 w 273"/>
                  <a:gd name="T3" fmla="*/ 165 h 273"/>
                  <a:gd name="T4" fmla="*/ 251 w 273"/>
                  <a:gd name="T5" fmla="*/ 213 h 273"/>
                  <a:gd name="T6" fmla="*/ 213 w 273"/>
                  <a:gd name="T7" fmla="*/ 251 h 273"/>
                  <a:gd name="T8" fmla="*/ 165 w 273"/>
                  <a:gd name="T9" fmla="*/ 271 h 273"/>
                  <a:gd name="T10" fmla="*/ 136 w 273"/>
                  <a:gd name="T11" fmla="*/ 273 h 273"/>
                  <a:gd name="T12" fmla="*/ 109 w 273"/>
                  <a:gd name="T13" fmla="*/ 271 h 273"/>
                  <a:gd name="T14" fmla="*/ 60 w 273"/>
                  <a:gd name="T15" fmla="*/ 251 h 273"/>
                  <a:gd name="T16" fmla="*/ 24 w 273"/>
                  <a:gd name="T17" fmla="*/ 213 h 273"/>
                  <a:gd name="T18" fmla="*/ 3 w 273"/>
                  <a:gd name="T19" fmla="*/ 165 h 273"/>
                  <a:gd name="T20" fmla="*/ 0 w 273"/>
                  <a:gd name="T21" fmla="*/ 137 h 273"/>
                  <a:gd name="T22" fmla="*/ 3 w 273"/>
                  <a:gd name="T23" fmla="*/ 109 h 273"/>
                  <a:gd name="T24" fmla="*/ 24 w 273"/>
                  <a:gd name="T25" fmla="*/ 60 h 273"/>
                  <a:gd name="T26" fmla="*/ 60 w 273"/>
                  <a:gd name="T27" fmla="*/ 24 h 273"/>
                  <a:gd name="T28" fmla="*/ 109 w 273"/>
                  <a:gd name="T29" fmla="*/ 3 h 273"/>
                  <a:gd name="T30" fmla="*/ 136 w 273"/>
                  <a:gd name="T31" fmla="*/ 0 h 273"/>
                  <a:gd name="T32" fmla="*/ 165 w 273"/>
                  <a:gd name="T33" fmla="*/ 3 h 273"/>
                  <a:gd name="T34" fmla="*/ 213 w 273"/>
                  <a:gd name="T35" fmla="*/ 24 h 273"/>
                  <a:gd name="T36" fmla="*/ 251 w 273"/>
                  <a:gd name="T37" fmla="*/ 60 h 273"/>
                  <a:gd name="T38" fmla="*/ 271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1" y="165"/>
                    </a:lnTo>
                    <a:lnTo>
                      <a:pt x="251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1" y="60"/>
                    </a:lnTo>
                    <a:lnTo>
                      <a:pt x="271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5" name="Freeform 155"/>
              <p:cNvSpPr/>
              <p:nvPr/>
            </p:nvSpPr>
            <p:spPr bwMode="auto">
              <a:xfrm>
                <a:off x="6052070" y="1526611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6" name="Freeform 156"/>
              <p:cNvSpPr/>
              <p:nvPr/>
            </p:nvSpPr>
            <p:spPr bwMode="auto">
              <a:xfrm>
                <a:off x="5647641" y="2611598"/>
                <a:ext cx="94832" cy="94832"/>
              </a:xfrm>
              <a:custGeom>
                <a:avLst/>
                <a:gdLst>
                  <a:gd name="T0" fmla="*/ 272 w 272"/>
                  <a:gd name="T1" fmla="*/ 136 h 270"/>
                  <a:gd name="T2" fmla="*/ 270 w 272"/>
                  <a:gd name="T3" fmla="*/ 163 h 270"/>
                  <a:gd name="T4" fmla="*/ 250 w 272"/>
                  <a:gd name="T5" fmla="*/ 212 h 270"/>
                  <a:gd name="T6" fmla="*/ 212 w 272"/>
                  <a:gd name="T7" fmla="*/ 248 h 270"/>
                  <a:gd name="T8" fmla="*/ 164 w 272"/>
                  <a:gd name="T9" fmla="*/ 269 h 270"/>
                  <a:gd name="T10" fmla="*/ 136 w 272"/>
                  <a:gd name="T11" fmla="*/ 270 h 270"/>
                  <a:gd name="T12" fmla="*/ 108 w 272"/>
                  <a:gd name="T13" fmla="*/ 269 h 270"/>
                  <a:gd name="T14" fmla="*/ 59 w 272"/>
                  <a:gd name="T15" fmla="*/ 248 h 270"/>
                  <a:gd name="T16" fmla="*/ 23 w 272"/>
                  <a:gd name="T17" fmla="*/ 212 h 270"/>
                  <a:gd name="T18" fmla="*/ 2 w 272"/>
                  <a:gd name="T19" fmla="*/ 163 h 270"/>
                  <a:gd name="T20" fmla="*/ 0 w 272"/>
                  <a:gd name="T21" fmla="*/ 136 h 270"/>
                  <a:gd name="T22" fmla="*/ 2 w 272"/>
                  <a:gd name="T23" fmla="*/ 107 h 270"/>
                  <a:gd name="T24" fmla="*/ 23 w 272"/>
                  <a:gd name="T25" fmla="*/ 58 h 270"/>
                  <a:gd name="T26" fmla="*/ 59 w 272"/>
                  <a:gd name="T27" fmla="*/ 22 h 270"/>
                  <a:gd name="T28" fmla="*/ 108 w 272"/>
                  <a:gd name="T29" fmla="*/ 1 h 270"/>
                  <a:gd name="T30" fmla="*/ 136 w 272"/>
                  <a:gd name="T31" fmla="*/ 0 h 270"/>
                  <a:gd name="T32" fmla="*/ 164 w 272"/>
                  <a:gd name="T33" fmla="*/ 1 h 270"/>
                  <a:gd name="T34" fmla="*/ 212 w 272"/>
                  <a:gd name="T35" fmla="*/ 22 h 270"/>
                  <a:gd name="T36" fmla="*/ 250 w 272"/>
                  <a:gd name="T37" fmla="*/ 58 h 270"/>
                  <a:gd name="T38" fmla="*/ 270 w 272"/>
                  <a:gd name="T39" fmla="*/ 107 h 270"/>
                  <a:gd name="T40" fmla="*/ 272 w 272"/>
                  <a:gd name="T41" fmla="*/ 13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0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4" y="269"/>
                    </a:lnTo>
                    <a:lnTo>
                      <a:pt x="136" y="270"/>
                    </a:lnTo>
                    <a:lnTo>
                      <a:pt x="108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8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4" y="1"/>
                    </a:lnTo>
                    <a:lnTo>
                      <a:pt x="212" y="22"/>
                    </a:lnTo>
                    <a:lnTo>
                      <a:pt x="250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7" name="Freeform 157"/>
              <p:cNvSpPr/>
              <p:nvPr/>
            </p:nvSpPr>
            <p:spPr bwMode="auto">
              <a:xfrm>
                <a:off x="6100881" y="202726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50 w 272"/>
                  <a:gd name="T5" fmla="*/ 213 h 272"/>
                  <a:gd name="T6" fmla="*/ 212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59 w 272"/>
                  <a:gd name="T15" fmla="*/ 249 h 272"/>
                  <a:gd name="T16" fmla="*/ 23 w 272"/>
                  <a:gd name="T17" fmla="*/ 213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8 h 272"/>
                  <a:gd name="T24" fmla="*/ 23 w 272"/>
                  <a:gd name="T25" fmla="*/ 60 h 272"/>
                  <a:gd name="T26" fmla="*/ 59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3"/>
                    </a:lnTo>
                    <a:lnTo>
                      <a:pt x="212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3" y="213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3" y="60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8" name="Freeform 158"/>
              <p:cNvSpPr/>
              <p:nvPr/>
            </p:nvSpPr>
            <p:spPr bwMode="auto">
              <a:xfrm>
                <a:off x="5007527" y="2698062"/>
                <a:ext cx="65546" cy="66940"/>
              </a:xfrm>
              <a:custGeom>
                <a:avLst/>
                <a:gdLst>
                  <a:gd name="T0" fmla="*/ 188 w 188"/>
                  <a:gd name="T1" fmla="*/ 95 h 190"/>
                  <a:gd name="T2" fmla="*/ 186 w 188"/>
                  <a:gd name="T3" fmla="*/ 114 h 190"/>
                  <a:gd name="T4" fmla="*/ 172 w 188"/>
                  <a:gd name="T5" fmla="*/ 148 h 190"/>
                  <a:gd name="T6" fmla="*/ 147 w 188"/>
                  <a:gd name="T7" fmla="*/ 174 h 190"/>
                  <a:gd name="T8" fmla="*/ 112 w 188"/>
                  <a:gd name="T9" fmla="*/ 188 h 190"/>
                  <a:gd name="T10" fmla="*/ 94 w 188"/>
                  <a:gd name="T11" fmla="*/ 190 h 190"/>
                  <a:gd name="T12" fmla="*/ 75 w 188"/>
                  <a:gd name="T13" fmla="*/ 188 h 190"/>
                  <a:gd name="T14" fmla="*/ 41 w 188"/>
                  <a:gd name="T15" fmla="*/ 174 h 190"/>
                  <a:gd name="T16" fmla="*/ 15 w 188"/>
                  <a:gd name="T17" fmla="*/ 148 h 190"/>
                  <a:gd name="T18" fmla="*/ 1 w 188"/>
                  <a:gd name="T19" fmla="*/ 114 h 190"/>
                  <a:gd name="T20" fmla="*/ 0 w 188"/>
                  <a:gd name="T21" fmla="*/ 95 h 190"/>
                  <a:gd name="T22" fmla="*/ 1 w 188"/>
                  <a:gd name="T23" fmla="*/ 76 h 190"/>
                  <a:gd name="T24" fmla="*/ 15 w 188"/>
                  <a:gd name="T25" fmla="*/ 42 h 190"/>
                  <a:gd name="T26" fmla="*/ 41 w 188"/>
                  <a:gd name="T27" fmla="*/ 16 h 190"/>
                  <a:gd name="T28" fmla="*/ 75 w 188"/>
                  <a:gd name="T29" fmla="*/ 2 h 190"/>
                  <a:gd name="T30" fmla="*/ 94 w 188"/>
                  <a:gd name="T31" fmla="*/ 0 h 190"/>
                  <a:gd name="T32" fmla="*/ 112 w 188"/>
                  <a:gd name="T33" fmla="*/ 2 h 190"/>
                  <a:gd name="T34" fmla="*/ 147 w 188"/>
                  <a:gd name="T35" fmla="*/ 16 h 190"/>
                  <a:gd name="T36" fmla="*/ 172 w 188"/>
                  <a:gd name="T37" fmla="*/ 42 h 190"/>
                  <a:gd name="T38" fmla="*/ 186 w 188"/>
                  <a:gd name="T39" fmla="*/ 76 h 190"/>
                  <a:gd name="T40" fmla="*/ 188 w 188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90">
                    <a:moveTo>
                      <a:pt x="188" y="95"/>
                    </a:moveTo>
                    <a:lnTo>
                      <a:pt x="186" y="114"/>
                    </a:lnTo>
                    <a:lnTo>
                      <a:pt x="172" y="148"/>
                    </a:lnTo>
                    <a:lnTo>
                      <a:pt x="147" y="174"/>
                    </a:lnTo>
                    <a:lnTo>
                      <a:pt x="112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2" y="2"/>
                    </a:lnTo>
                    <a:lnTo>
                      <a:pt x="147" y="16"/>
                    </a:lnTo>
                    <a:lnTo>
                      <a:pt x="172" y="42"/>
                    </a:lnTo>
                    <a:lnTo>
                      <a:pt x="186" y="76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9" name="Freeform 159"/>
              <p:cNvSpPr/>
              <p:nvPr/>
            </p:nvSpPr>
            <p:spPr bwMode="auto">
              <a:xfrm>
                <a:off x="5163720" y="2303395"/>
                <a:ext cx="65546" cy="65546"/>
              </a:xfrm>
              <a:custGeom>
                <a:avLst/>
                <a:gdLst>
                  <a:gd name="T0" fmla="*/ 188 w 188"/>
                  <a:gd name="T1" fmla="*/ 95 h 188"/>
                  <a:gd name="T2" fmla="*/ 187 w 188"/>
                  <a:gd name="T3" fmla="*/ 113 h 188"/>
                  <a:gd name="T4" fmla="*/ 173 w 188"/>
                  <a:gd name="T5" fmla="*/ 148 h 188"/>
                  <a:gd name="T6" fmla="*/ 147 w 188"/>
                  <a:gd name="T7" fmla="*/ 173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3 h 188"/>
                  <a:gd name="T16" fmla="*/ 16 w 188"/>
                  <a:gd name="T17" fmla="*/ 148 h 188"/>
                  <a:gd name="T18" fmla="*/ 2 w 188"/>
                  <a:gd name="T19" fmla="*/ 113 h 188"/>
                  <a:gd name="T20" fmla="*/ 0 w 188"/>
                  <a:gd name="T21" fmla="*/ 95 h 188"/>
                  <a:gd name="T22" fmla="*/ 2 w 188"/>
                  <a:gd name="T23" fmla="*/ 75 h 188"/>
                  <a:gd name="T24" fmla="*/ 16 w 188"/>
                  <a:gd name="T25" fmla="*/ 42 h 188"/>
                  <a:gd name="T26" fmla="*/ 41 w 188"/>
                  <a:gd name="T27" fmla="*/ 16 h 188"/>
                  <a:gd name="T28" fmla="*/ 74 w 188"/>
                  <a:gd name="T29" fmla="*/ 2 h 188"/>
                  <a:gd name="T30" fmla="*/ 94 w 188"/>
                  <a:gd name="T31" fmla="*/ 0 h 188"/>
                  <a:gd name="T32" fmla="*/ 113 w 188"/>
                  <a:gd name="T33" fmla="*/ 2 h 188"/>
                  <a:gd name="T34" fmla="*/ 147 w 188"/>
                  <a:gd name="T35" fmla="*/ 16 h 188"/>
                  <a:gd name="T36" fmla="*/ 173 w 188"/>
                  <a:gd name="T37" fmla="*/ 42 h 188"/>
                  <a:gd name="T38" fmla="*/ 187 w 188"/>
                  <a:gd name="T39" fmla="*/ 75 h 188"/>
                  <a:gd name="T40" fmla="*/ 188 w 188"/>
                  <a:gd name="T41" fmla="*/ 9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5"/>
                    </a:moveTo>
                    <a:lnTo>
                      <a:pt x="187" y="113"/>
                    </a:lnTo>
                    <a:lnTo>
                      <a:pt x="173" y="148"/>
                    </a:lnTo>
                    <a:lnTo>
                      <a:pt x="147" y="173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3"/>
                    </a:lnTo>
                    <a:lnTo>
                      <a:pt x="16" y="148"/>
                    </a:lnTo>
                    <a:lnTo>
                      <a:pt x="2" y="113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2"/>
                    </a:lnTo>
                    <a:lnTo>
                      <a:pt x="41" y="16"/>
                    </a:lnTo>
                    <a:lnTo>
                      <a:pt x="74" y="2"/>
                    </a:lnTo>
                    <a:lnTo>
                      <a:pt x="94" y="0"/>
                    </a:lnTo>
                    <a:lnTo>
                      <a:pt x="113" y="2"/>
                    </a:lnTo>
                    <a:lnTo>
                      <a:pt x="147" y="16"/>
                    </a:lnTo>
                    <a:lnTo>
                      <a:pt x="173" y="42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0" name="Freeform 160"/>
              <p:cNvSpPr/>
              <p:nvPr/>
            </p:nvSpPr>
            <p:spPr bwMode="auto">
              <a:xfrm>
                <a:off x="6639191" y="1381574"/>
                <a:ext cx="94832" cy="94832"/>
              </a:xfrm>
              <a:custGeom>
                <a:avLst/>
                <a:gdLst>
                  <a:gd name="T0" fmla="*/ 271 w 271"/>
                  <a:gd name="T1" fmla="*/ 137 h 273"/>
                  <a:gd name="T2" fmla="*/ 270 w 271"/>
                  <a:gd name="T3" fmla="*/ 164 h 273"/>
                  <a:gd name="T4" fmla="*/ 249 w 271"/>
                  <a:gd name="T5" fmla="*/ 213 h 273"/>
                  <a:gd name="T6" fmla="*/ 213 w 271"/>
                  <a:gd name="T7" fmla="*/ 249 h 273"/>
                  <a:gd name="T8" fmla="*/ 164 w 271"/>
                  <a:gd name="T9" fmla="*/ 270 h 273"/>
                  <a:gd name="T10" fmla="*/ 136 w 271"/>
                  <a:gd name="T11" fmla="*/ 273 h 273"/>
                  <a:gd name="T12" fmla="*/ 108 w 271"/>
                  <a:gd name="T13" fmla="*/ 270 h 273"/>
                  <a:gd name="T14" fmla="*/ 59 w 271"/>
                  <a:gd name="T15" fmla="*/ 249 h 273"/>
                  <a:gd name="T16" fmla="*/ 22 w 271"/>
                  <a:gd name="T17" fmla="*/ 213 h 273"/>
                  <a:gd name="T18" fmla="*/ 2 w 271"/>
                  <a:gd name="T19" fmla="*/ 164 h 273"/>
                  <a:gd name="T20" fmla="*/ 0 w 271"/>
                  <a:gd name="T21" fmla="*/ 137 h 273"/>
                  <a:gd name="T22" fmla="*/ 2 w 271"/>
                  <a:gd name="T23" fmla="*/ 108 h 273"/>
                  <a:gd name="T24" fmla="*/ 22 w 271"/>
                  <a:gd name="T25" fmla="*/ 60 h 273"/>
                  <a:gd name="T26" fmla="*/ 59 w 271"/>
                  <a:gd name="T27" fmla="*/ 23 h 273"/>
                  <a:gd name="T28" fmla="*/ 108 w 271"/>
                  <a:gd name="T29" fmla="*/ 2 h 273"/>
                  <a:gd name="T30" fmla="*/ 136 w 271"/>
                  <a:gd name="T31" fmla="*/ 0 h 273"/>
                  <a:gd name="T32" fmla="*/ 164 w 271"/>
                  <a:gd name="T33" fmla="*/ 2 h 273"/>
                  <a:gd name="T34" fmla="*/ 213 w 271"/>
                  <a:gd name="T35" fmla="*/ 23 h 273"/>
                  <a:gd name="T36" fmla="*/ 249 w 271"/>
                  <a:gd name="T37" fmla="*/ 60 h 273"/>
                  <a:gd name="T38" fmla="*/ 270 w 271"/>
                  <a:gd name="T39" fmla="*/ 108 h 273"/>
                  <a:gd name="T40" fmla="*/ 271 w 271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3">
                    <a:moveTo>
                      <a:pt x="271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4" y="270"/>
                    </a:lnTo>
                    <a:lnTo>
                      <a:pt x="136" y="273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8"/>
                    </a:lnTo>
                    <a:lnTo>
                      <a:pt x="22" y="60"/>
                    </a:lnTo>
                    <a:lnTo>
                      <a:pt x="59" y="23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4" y="2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1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1" name="Freeform 162"/>
              <p:cNvSpPr/>
              <p:nvPr/>
            </p:nvSpPr>
            <p:spPr bwMode="auto">
              <a:xfrm>
                <a:off x="4562654" y="1900360"/>
                <a:ext cx="94832" cy="94832"/>
              </a:xfrm>
              <a:custGeom>
                <a:avLst/>
                <a:gdLst>
                  <a:gd name="T0" fmla="*/ 272 w 272"/>
                  <a:gd name="T1" fmla="*/ 137 h 273"/>
                  <a:gd name="T2" fmla="*/ 271 w 272"/>
                  <a:gd name="T3" fmla="*/ 165 h 273"/>
                  <a:gd name="T4" fmla="*/ 250 w 272"/>
                  <a:gd name="T5" fmla="*/ 213 h 273"/>
                  <a:gd name="T6" fmla="*/ 213 w 272"/>
                  <a:gd name="T7" fmla="*/ 251 h 273"/>
                  <a:gd name="T8" fmla="*/ 165 w 272"/>
                  <a:gd name="T9" fmla="*/ 271 h 273"/>
                  <a:gd name="T10" fmla="*/ 136 w 272"/>
                  <a:gd name="T11" fmla="*/ 273 h 273"/>
                  <a:gd name="T12" fmla="*/ 109 w 272"/>
                  <a:gd name="T13" fmla="*/ 271 h 273"/>
                  <a:gd name="T14" fmla="*/ 60 w 272"/>
                  <a:gd name="T15" fmla="*/ 251 h 273"/>
                  <a:gd name="T16" fmla="*/ 24 w 272"/>
                  <a:gd name="T17" fmla="*/ 213 h 273"/>
                  <a:gd name="T18" fmla="*/ 3 w 272"/>
                  <a:gd name="T19" fmla="*/ 165 h 273"/>
                  <a:gd name="T20" fmla="*/ 0 w 272"/>
                  <a:gd name="T21" fmla="*/ 137 h 273"/>
                  <a:gd name="T22" fmla="*/ 3 w 272"/>
                  <a:gd name="T23" fmla="*/ 109 h 273"/>
                  <a:gd name="T24" fmla="*/ 24 w 272"/>
                  <a:gd name="T25" fmla="*/ 60 h 273"/>
                  <a:gd name="T26" fmla="*/ 60 w 272"/>
                  <a:gd name="T27" fmla="*/ 24 h 273"/>
                  <a:gd name="T28" fmla="*/ 109 w 272"/>
                  <a:gd name="T29" fmla="*/ 3 h 273"/>
                  <a:gd name="T30" fmla="*/ 136 w 272"/>
                  <a:gd name="T31" fmla="*/ 0 h 273"/>
                  <a:gd name="T32" fmla="*/ 165 w 272"/>
                  <a:gd name="T33" fmla="*/ 3 h 273"/>
                  <a:gd name="T34" fmla="*/ 213 w 272"/>
                  <a:gd name="T35" fmla="*/ 24 h 273"/>
                  <a:gd name="T36" fmla="*/ 250 w 272"/>
                  <a:gd name="T37" fmla="*/ 60 h 273"/>
                  <a:gd name="T38" fmla="*/ 271 w 272"/>
                  <a:gd name="T39" fmla="*/ 109 h 273"/>
                  <a:gd name="T40" fmla="*/ 272 w 272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3">
                    <a:moveTo>
                      <a:pt x="272" y="137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2" name="Freeform 163"/>
              <p:cNvSpPr/>
              <p:nvPr/>
            </p:nvSpPr>
            <p:spPr bwMode="auto">
              <a:xfrm>
                <a:off x="5463556" y="2836127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0 w 273"/>
                  <a:gd name="T3" fmla="*/ 164 h 273"/>
                  <a:gd name="T4" fmla="*/ 249 w 273"/>
                  <a:gd name="T5" fmla="*/ 213 h 273"/>
                  <a:gd name="T6" fmla="*/ 213 w 273"/>
                  <a:gd name="T7" fmla="*/ 251 h 273"/>
                  <a:gd name="T8" fmla="*/ 164 w 273"/>
                  <a:gd name="T9" fmla="*/ 270 h 273"/>
                  <a:gd name="T10" fmla="*/ 137 w 273"/>
                  <a:gd name="T11" fmla="*/ 273 h 273"/>
                  <a:gd name="T12" fmla="*/ 108 w 273"/>
                  <a:gd name="T13" fmla="*/ 270 h 273"/>
                  <a:gd name="T14" fmla="*/ 60 w 273"/>
                  <a:gd name="T15" fmla="*/ 251 h 273"/>
                  <a:gd name="T16" fmla="*/ 22 w 273"/>
                  <a:gd name="T17" fmla="*/ 213 h 273"/>
                  <a:gd name="T18" fmla="*/ 2 w 273"/>
                  <a:gd name="T19" fmla="*/ 164 h 273"/>
                  <a:gd name="T20" fmla="*/ 0 w 273"/>
                  <a:gd name="T21" fmla="*/ 137 h 273"/>
                  <a:gd name="T22" fmla="*/ 2 w 273"/>
                  <a:gd name="T23" fmla="*/ 109 h 273"/>
                  <a:gd name="T24" fmla="*/ 22 w 273"/>
                  <a:gd name="T25" fmla="*/ 60 h 273"/>
                  <a:gd name="T26" fmla="*/ 60 w 273"/>
                  <a:gd name="T27" fmla="*/ 22 h 273"/>
                  <a:gd name="T28" fmla="*/ 108 w 273"/>
                  <a:gd name="T29" fmla="*/ 3 h 273"/>
                  <a:gd name="T30" fmla="*/ 137 w 273"/>
                  <a:gd name="T31" fmla="*/ 0 h 273"/>
                  <a:gd name="T32" fmla="*/ 164 w 273"/>
                  <a:gd name="T33" fmla="*/ 3 h 273"/>
                  <a:gd name="T34" fmla="*/ 213 w 273"/>
                  <a:gd name="T35" fmla="*/ 22 h 273"/>
                  <a:gd name="T36" fmla="*/ 249 w 273"/>
                  <a:gd name="T37" fmla="*/ 60 h 273"/>
                  <a:gd name="T38" fmla="*/ 270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1"/>
                    </a:lnTo>
                    <a:lnTo>
                      <a:pt x="164" y="270"/>
                    </a:lnTo>
                    <a:lnTo>
                      <a:pt x="137" y="273"/>
                    </a:lnTo>
                    <a:lnTo>
                      <a:pt x="108" y="270"/>
                    </a:lnTo>
                    <a:lnTo>
                      <a:pt x="60" y="251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3"/>
                    </a:lnTo>
                    <a:lnTo>
                      <a:pt x="137" y="0"/>
                    </a:lnTo>
                    <a:lnTo>
                      <a:pt x="164" y="3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3" name="Freeform 164"/>
              <p:cNvSpPr/>
              <p:nvPr/>
            </p:nvSpPr>
            <p:spPr bwMode="auto">
              <a:xfrm>
                <a:off x="4280948" y="289469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4" name="Freeform 165"/>
              <p:cNvSpPr/>
              <p:nvPr/>
            </p:nvSpPr>
            <p:spPr bwMode="auto">
              <a:xfrm>
                <a:off x="4123360" y="3398144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0 h 272"/>
                  <a:gd name="T10" fmla="*/ 137 w 273"/>
                  <a:gd name="T11" fmla="*/ 272 h 272"/>
                  <a:gd name="T12" fmla="*/ 109 w 273"/>
                  <a:gd name="T13" fmla="*/ 270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7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7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7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5" name="Freeform 166"/>
              <p:cNvSpPr/>
              <p:nvPr/>
            </p:nvSpPr>
            <p:spPr bwMode="auto">
              <a:xfrm>
                <a:off x="5227871" y="427952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2 h 272"/>
                  <a:gd name="T6" fmla="*/ 213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8 w 272"/>
                  <a:gd name="T13" fmla="*/ 269 h 272"/>
                  <a:gd name="T14" fmla="*/ 60 w 272"/>
                  <a:gd name="T15" fmla="*/ 248 h 272"/>
                  <a:gd name="T16" fmla="*/ 22 w 272"/>
                  <a:gd name="T17" fmla="*/ 212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7 h 272"/>
                  <a:gd name="T24" fmla="*/ 22 w 272"/>
                  <a:gd name="T25" fmla="*/ 58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58 h 272"/>
                  <a:gd name="T38" fmla="*/ 270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8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6" name="Freeform 167"/>
              <p:cNvSpPr/>
              <p:nvPr/>
            </p:nvSpPr>
            <p:spPr bwMode="auto">
              <a:xfrm>
                <a:off x="5650430" y="460724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50 h 272"/>
                  <a:gd name="T16" fmla="*/ 23 w 272"/>
                  <a:gd name="T17" fmla="*/ 212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3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3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3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7" name="Freeform 168"/>
              <p:cNvSpPr/>
              <p:nvPr/>
            </p:nvSpPr>
            <p:spPr bwMode="auto">
              <a:xfrm>
                <a:off x="4414828" y="439387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8" name="Freeform 169"/>
              <p:cNvSpPr/>
              <p:nvPr/>
            </p:nvSpPr>
            <p:spPr bwMode="auto">
              <a:xfrm>
                <a:off x="5866591" y="4194452"/>
                <a:ext cx="132486" cy="131091"/>
              </a:xfrm>
              <a:custGeom>
                <a:avLst/>
                <a:gdLst>
                  <a:gd name="T0" fmla="*/ 377 w 377"/>
                  <a:gd name="T1" fmla="*/ 190 h 379"/>
                  <a:gd name="T2" fmla="*/ 377 w 377"/>
                  <a:gd name="T3" fmla="*/ 209 h 379"/>
                  <a:gd name="T4" fmla="*/ 369 w 377"/>
                  <a:gd name="T5" fmla="*/ 245 h 379"/>
                  <a:gd name="T6" fmla="*/ 355 w 377"/>
                  <a:gd name="T7" fmla="*/ 279 h 379"/>
                  <a:gd name="T8" fmla="*/ 334 w 377"/>
                  <a:gd name="T9" fmla="*/ 310 h 379"/>
                  <a:gd name="T10" fmla="*/ 308 w 377"/>
                  <a:gd name="T11" fmla="*/ 335 h 379"/>
                  <a:gd name="T12" fmla="*/ 279 w 377"/>
                  <a:gd name="T13" fmla="*/ 355 h 379"/>
                  <a:gd name="T14" fmla="*/ 245 w 377"/>
                  <a:gd name="T15" fmla="*/ 370 h 379"/>
                  <a:gd name="T16" fmla="*/ 207 w 377"/>
                  <a:gd name="T17" fmla="*/ 377 h 379"/>
                  <a:gd name="T18" fmla="*/ 188 w 377"/>
                  <a:gd name="T19" fmla="*/ 379 h 379"/>
                  <a:gd name="T20" fmla="*/ 168 w 377"/>
                  <a:gd name="T21" fmla="*/ 377 h 379"/>
                  <a:gd name="T22" fmla="*/ 132 w 377"/>
                  <a:gd name="T23" fmla="*/ 370 h 379"/>
                  <a:gd name="T24" fmla="*/ 98 w 377"/>
                  <a:gd name="T25" fmla="*/ 355 h 379"/>
                  <a:gd name="T26" fmla="*/ 69 w 377"/>
                  <a:gd name="T27" fmla="*/ 335 h 379"/>
                  <a:gd name="T28" fmla="*/ 43 w 377"/>
                  <a:gd name="T29" fmla="*/ 310 h 379"/>
                  <a:gd name="T30" fmla="*/ 22 w 377"/>
                  <a:gd name="T31" fmla="*/ 279 h 379"/>
                  <a:gd name="T32" fmla="*/ 8 w 377"/>
                  <a:gd name="T33" fmla="*/ 245 h 379"/>
                  <a:gd name="T34" fmla="*/ 0 w 377"/>
                  <a:gd name="T35" fmla="*/ 209 h 379"/>
                  <a:gd name="T36" fmla="*/ 0 w 377"/>
                  <a:gd name="T37" fmla="*/ 190 h 379"/>
                  <a:gd name="T38" fmla="*/ 0 w 377"/>
                  <a:gd name="T39" fmla="*/ 170 h 379"/>
                  <a:gd name="T40" fmla="*/ 8 w 377"/>
                  <a:gd name="T41" fmla="*/ 133 h 379"/>
                  <a:gd name="T42" fmla="*/ 22 w 377"/>
                  <a:gd name="T43" fmla="*/ 99 h 379"/>
                  <a:gd name="T44" fmla="*/ 43 w 377"/>
                  <a:gd name="T45" fmla="*/ 69 h 379"/>
                  <a:gd name="T46" fmla="*/ 69 w 377"/>
                  <a:gd name="T47" fmla="*/ 43 h 379"/>
                  <a:gd name="T48" fmla="*/ 98 w 377"/>
                  <a:gd name="T49" fmla="*/ 24 h 379"/>
                  <a:gd name="T50" fmla="*/ 132 w 377"/>
                  <a:gd name="T51" fmla="*/ 8 h 379"/>
                  <a:gd name="T52" fmla="*/ 168 w 377"/>
                  <a:gd name="T53" fmla="*/ 2 h 379"/>
                  <a:gd name="T54" fmla="*/ 188 w 377"/>
                  <a:gd name="T55" fmla="*/ 0 h 379"/>
                  <a:gd name="T56" fmla="*/ 207 w 377"/>
                  <a:gd name="T57" fmla="*/ 2 h 379"/>
                  <a:gd name="T58" fmla="*/ 245 w 377"/>
                  <a:gd name="T59" fmla="*/ 8 h 379"/>
                  <a:gd name="T60" fmla="*/ 279 w 377"/>
                  <a:gd name="T61" fmla="*/ 24 h 379"/>
                  <a:gd name="T62" fmla="*/ 308 w 377"/>
                  <a:gd name="T63" fmla="*/ 43 h 379"/>
                  <a:gd name="T64" fmla="*/ 334 w 377"/>
                  <a:gd name="T65" fmla="*/ 69 h 379"/>
                  <a:gd name="T66" fmla="*/ 355 w 377"/>
                  <a:gd name="T67" fmla="*/ 99 h 379"/>
                  <a:gd name="T68" fmla="*/ 369 w 377"/>
                  <a:gd name="T69" fmla="*/ 133 h 379"/>
                  <a:gd name="T70" fmla="*/ 377 w 377"/>
                  <a:gd name="T71" fmla="*/ 170 h 379"/>
                  <a:gd name="T72" fmla="*/ 377 w 377"/>
                  <a:gd name="T73" fmla="*/ 19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7" h="379">
                    <a:moveTo>
                      <a:pt x="377" y="190"/>
                    </a:moveTo>
                    <a:lnTo>
                      <a:pt x="377" y="209"/>
                    </a:lnTo>
                    <a:lnTo>
                      <a:pt x="369" y="245"/>
                    </a:lnTo>
                    <a:lnTo>
                      <a:pt x="355" y="279"/>
                    </a:lnTo>
                    <a:lnTo>
                      <a:pt x="334" y="310"/>
                    </a:lnTo>
                    <a:lnTo>
                      <a:pt x="308" y="335"/>
                    </a:lnTo>
                    <a:lnTo>
                      <a:pt x="279" y="355"/>
                    </a:lnTo>
                    <a:lnTo>
                      <a:pt x="245" y="370"/>
                    </a:lnTo>
                    <a:lnTo>
                      <a:pt x="207" y="377"/>
                    </a:lnTo>
                    <a:lnTo>
                      <a:pt x="188" y="379"/>
                    </a:lnTo>
                    <a:lnTo>
                      <a:pt x="168" y="377"/>
                    </a:lnTo>
                    <a:lnTo>
                      <a:pt x="132" y="370"/>
                    </a:lnTo>
                    <a:lnTo>
                      <a:pt x="98" y="355"/>
                    </a:lnTo>
                    <a:lnTo>
                      <a:pt x="69" y="335"/>
                    </a:lnTo>
                    <a:lnTo>
                      <a:pt x="43" y="310"/>
                    </a:lnTo>
                    <a:lnTo>
                      <a:pt x="22" y="279"/>
                    </a:lnTo>
                    <a:lnTo>
                      <a:pt x="8" y="245"/>
                    </a:lnTo>
                    <a:lnTo>
                      <a:pt x="0" y="209"/>
                    </a:lnTo>
                    <a:lnTo>
                      <a:pt x="0" y="190"/>
                    </a:lnTo>
                    <a:lnTo>
                      <a:pt x="0" y="170"/>
                    </a:lnTo>
                    <a:lnTo>
                      <a:pt x="8" y="133"/>
                    </a:lnTo>
                    <a:lnTo>
                      <a:pt x="22" y="99"/>
                    </a:lnTo>
                    <a:lnTo>
                      <a:pt x="43" y="69"/>
                    </a:lnTo>
                    <a:lnTo>
                      <a:pt x="69" y="43"/>
                    </a:lnTo>
                    <a:lnTo>
                      <a:pt x="98" y="24"/>
                    </a:lnTo>
                    <a:lnTo>
                      <a:pt x="132" y="8"/>
                    </a:lnTo>
                    <a:lnTo>
                      <a:pt x="168" y="2"/>
                    </a:lnTo>
                    <a:lnTo>
                      <a:pt x="188" y="0"/>
                    </a:lnTo>
                    <a:lnTo>
                      <a:pt x="207" y="2"/>
                    </a:lnTo>
                    <a:lnTo>
                      <a:pt x="245" y="8"/>
                    </a:lnTo>
                    <a:lnTo>
                      <a:pt x="279" y="24"/>
                    </a:lnTo>
                    <a:lnTo>
                      <a:pt x="308" y="43"/>
                    </a:lnTo>
                    <a:lnTo>
                      <a:pt x="334" y="69"/>
                    </a:lnTo>
                    <a:lnTo>
                      <a:pt x="355" y="99"/>
                    </a:lnTo>
                    <a:lnTo>
                      <a:pt x="369" y="133"/>
                    </a:lnTo>
                    <a:lnTo>
                      <a:pt x="377" y="170"/>
                    </a:lnTo>
                    <a:lnTo>
                      <a:pt x="377" y="190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9" name="Freeform 170"/>
              <p:cNvSpPr/>
              <p:nvPr/>
            </p:nvSpPr>
            <p:spPr bwMode="auto">
              <a:xfrm>
                <a:off x="4670037" y="3671483"/>
                <a:ext cx="65546" cy="65546"/>
              </a:xfrm>
              <a:custGeom>
                <a:avLst/>
                <a:gdLst>
                  <a:gd name="T0" fmla="*/ 189 w 189"/>
                  <a:gd name="T1" fmla="*/ 94 h 188"/>
                  <a:gd name="T2" fmla="*/ 188 w 189"/>
                  <a:gd name="T3" fmla="*/ 114 h 188"/>
                  <a:gd name="T4" fmla="*/ 174 w 189"/>
                  <a:gd name="T5" fmla="*/ 147 h 188"/>
                  <a:gd name="T6" fmla="*/ 148 w 189"/>
                  <a:gd name="T7" fmla="*/ 172 h 188"/>
                  <a:gd name="T8" fmla="*/ 114 w 189"/>
                  <a:gd name="T9" fmla="*/ 186 h 188"/>
                  <a:gd name="T10" fmla="*/ 95 w 189"/>
                  <a:gd name="T11" fmla="*/ 188 h 188"/>
                  <a:gd name="T12" fmla="*/ 75 w 189"/>
                  <a:gd name="T13" fmla="*/ 186 h 188"/>
                  <a:gd name="T14" fmla="*/ 42 w 189"/>
                  <a:gd name="T15" fmla="*/ 172 h 188"/>
                  <a:gd name="T16" fmla="*/ 16 w 189"/>
                  <a:gd name="T17" fmla="*/ 147 h 188"/>
                  <a:gd name="T18" fmla="*/ 1 w 189"/>
                  <a:gd name="T19" fmla="*/ 114 h 188"/>
                  <a:gd name="T20" fmla="*/ 0 w 189"/>
                  <a:gd name="T21" fmla="*/ 94 h 188"/>
                  <a:gd name="T22" fmla="*/ 1 w 189"/>
                  <a:gd name="T23" fmla="*/ 75 h 188"/>
                  <a:gd name="T24" fmla="*/ 16 w 189"/>
                  <a:gd name="T25" fmla="*/ 41 h 188"/>
                  <a:gd name="T26" fmla="*/ 42 w 189"/>
                  <a:gd name="T27" fmla="*/ 15 h 188"/>
                  <a:gd name="T28" fmla="*/ 75 w 189"/>
                  <a:gd name="T29" fmla="*/ 1 h 188"/>
                  <a:gd name="T30" fmla="*/ 95 w 189"/>
                  <a:gd name="T31" fmla="*/ 0 h 188"/>
                  <a:gd name="T32" fmla="*/ 114 w 189"/>
                  <a:gd name="T33" fmla="*/ 1 h 188"/>
                  <a:gd name="T34" fmla="*/ 148 w 189"/>
                  <a:gd name="T35" fmla="*/ 15 h 188"/>
                  <a:gd name="T36" fmla="*/ 174 w 189"/>
                  <a:gd name="T37" fmla="*/ 41 h 188"/>
                  <a:gd name="T38" fmla="*/ 188 w 189"/>
                  <a:gd name="T39" fmla="*/ 75 h 188"/>
                  <a:gd name="T40" fmla="*/ 189 w 189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88">
                    <a:moveTo>
                      <a:pt x="189" y="94"/>
                    </a:moveTo>
                    <a:lnTo>
                      <a:pt x="188" y="114"/>
                    </a:lnTo>
                    <a:lnTo>
                      <a:pt x="174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1" y="114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4" y="41"/>
                    </a:lnTo>
                    <a:lnTo>
                      <a:pt x="188" y="75"/>
                    </a:lnTo>
                    <a:lnTo>
                      <a:pt x="189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0" name="Freeform 171"/>
              <p:cNvSpPr/>
              <p:nvPr/>
            </p:nvSpPr>
            <p:spPr bwMode="auto">
              <a:xfrm>
                <a:off x="4767658" y="3382804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3 h 188"/>
                  <a:gd name="T4" fmla="*/ 172 w 188"/>
                  <a:gd name="T5" fmla="*/ 146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1 w 188"/>
                  <a:gd name="T19" fmla="*/ 113 h 188"/>
                  <a:gd name="T20" fmla="*/ 0 w 188"/>
                  <a:gd name="T21" fmla="*/ 94 h 188"/>
                  <a:gd name="T22" fmla="*/ 1 w 188"/>
                  <a:gd name="T23" fmla="*/ 75 h 188"/>
                  <a:gd name="T24" fmla="*/ 16 w 188"/>
                  <a:gd name="T25" fmla="*/ 41 h 188"/>
                  <a:gd name="T26" fmla="*/ 41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2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3"/>
                    </a:lnTo>
                    <a:lnTo>
                      <a:pt x="172" y="146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1" y="113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1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2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1" name="Freeform 172"/>
              <p:cNvSpPr/>
              <p:nvPr/>
            </p:nvSpPr>
            <p:spPr bwMode="auto">
              <a:xfrm>
                <a:off x="5294810" y="3919021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4 h 188"/>
                  <a:gd name="T4" fmla="*/ 173 w 188"/>
                  <a:gd name="T5" fmla="*/ 147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2 w 188"/>
                  <a:gd name="T15" fmla="*/ 172 h 188"/>
                  <a:gd name="T16" fmla="*/ 16 w 188"/>
                  <a:gd name="T17" fmla="*/ 147 h 188"/>
                  <a:gd name="T18" fmla="*/ 2 w 188"/>
                  <a:gd name="T19" fmla="*/ 114 h 188"/>
                  <a:gd name="T20" fmla="*/ 0 w 188"/>
                  <a:gd name="T21" fmla="*/ 94 h 188"/>
                  <a:gd name="T22" fmla="*/ 2 w 188"/>
                  <a:gd name="T23" fmla="*/ 75 h 188"/>
                  <a:gd name="T24" fmla="*/ 16 w 188"/>
                  <a:gd name="T25" fmla="*/ 41 h 188"/>
                  <a:gd name="T26" fmla="*/ 42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3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4"/>
                    </a:lnTo>
                    <a:lnTo>
                      <a:pt x="173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2" name="Freeform 174"/>
              <p:cNvSpPr/>
              <p:nvPr/>
            </p:nvSpPr>
            <p:spPr bwMode="auto">
              <a:xfrm>
                <a:off x="3974139" y="3965740"/>
                <a:ext cx="96227" cy="93438"/>
              </a:xfrm>
              <a:custGeom>
                <a:avLst/>
                <a:gdLst>
                  <a:gd name="T0" fmla="*/ 272 w 272"/>
                  <a:gd name="T1" fmla="*/ 137 h 271"/>
                  <a:gd name="T2" fmla="*/ 271 w 272"/>
                  <a:gd name="T3" fmla="*/ 164 h 271"/>
                  <a:gd name="T4" fmla="*/ 250 w 272"/>
                  <a:gd name="T5" fmla="*/ 213 h 271"/>
                  <a:gd name="T6" fmla="*/ 213 w 272"/>
                  <a:gd name="T7" fmla="*/ 249 h 271"/>
                  <a:gd name="T8" fmla="*/ 163 w 272"/>
                  <a:gd name="T9" fmla="*/ 270 h 271"/>
                  <a:gd name="T10" fmla="*/ 136 w 272"/>
                  <a:gd name="T11" fmla="*/ 271 h 271"/>
                  <a:gd name="T12" fmla="*/ 109 w 272"/>
                  <a:gd name="T13" fmla="*/ 270 h 271"/>
                  <a:gd name="T14" fmla="*/ 60 w 272"/>
                  <a:gd name="T15" fmla="*/ 249 h 271"/>
                  <a:gd name="T16" fmla="*/ 22 w 272"/>
                  <a:gd name="T17" fmla="*/ 213 h 271"/>
                  <a:gd name="T18" fmla="*/ 3 w 272"/>
                  <a:gd name="T19" fmla="*/ 164 h 271"/>
                  <a:gd name="T20" fmla="*/ 0 w 272"/>
                  <a:gd name="T21" fmla="*/ 137 h 271"/>
                  <a:gd name="T22" fmla="*/ 3 w 272"/>
                  <a:gd name="T23" fmla="*/ 108 h 271"/>
                  <a:gd name="T24" fmla="*/ 22 w 272"/>
                  <a:gd name="T25" fmla="*/ 59 h 271"/>
                  <a:gd name="T26" fmla="*/ 60 w 272"/>
                  <a:gd name="T27" fmla="*/ 22 h 271"/>
                  <a:gd name="T28" fmla="*/ 109 w 272"/>
                  <a:gd name="T29" fmla="*/ 2 h 271"/>
                  <a:gd name="T30" fmla="*/ 136 w 272"/>
                  <a:gd name="T31" fmla="*/ 0 h 271"/>
                  <a:gd name="T32" fmla="*/ 163 w 272"/>
                  <a:gd name="T33" fmla="*/ 2 h 271"/>
                  <a:gd name="T34" fmla="*/ 213 w 272"/>
                  <a:gd name="T35" fmla="*/ 22 h 271"/>
                  <a:gd name="T36" fmla="*/ 250 w 272"/>
                  <a:gd name="T37" fmla="*/ 59 h 271"/>
                  <a:gd name="T38" fmla="*/ 271 w 272"/>
                  <a:gd name="T39" fmla="*/ 108 h 271"/>
                  <a:gd name="T40" fmla="*/ 272 w 272"/>
                  <a:gd name="T41" fmla="*/ 13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1">
                    <a:moveTo>
                      <a:pt x="272" y="137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1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3" y="164"/>
                    </a:lnTo>
                    <a:lnTo>
                      <a:pt x="0" y="137"/>
                    </a:lnTo>
                    <a:lnTo>
                      <a:pt x="3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3" name="Freeform 176"/>
              <p:cNvSpPr/>
              <p:nvPr/>
            </p:nvSpPr>
            <p:spPr bwMode="auto">
              <a:xfrm>
                <a:off x="5329676" y="365544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4" name="Freeform 177"/>
              <p:cNvSpPr/>
              <p:nvPr/>
            </p:nvSpPr>
            <p:spPr bwMode="auto">
              <a:xfrm>
                <a:off x="6496943" y="4343672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5" name="Freeform 179"/>
              <p:cNvSpPr/>
              <p:nvPr/>
            </p:nvSpPr>
            <p:spPr bwMode="auto">
              <a:xfrm>
                <a:off x="5476107" y="5517913"/>
                <a:ext cx="66940" cy="66940"/>
              </a:xfrm>
              <a:custGeom>
                <a:avLst/>
                <a:gdLst>
                  <a:gd name="T0" fmla="*/ 192 w 192"/>
                  <a:gd name="T1" fmla="*/ 96 h 191"/>
                  <a:gd name="T2" fmla="*/ 190 w 192"/>
                  <a:gd name="T3" fmla="*/ 116 h 191"/>
                  <a:gd name="T4" fmla="*/ 175 w 192"/>
                  <a:gd name="T5" fmla="*/ 149 h 191"/>
                  <a:gd name="T6" fmla="*/ 149 w 192"/>
                  <a:gd name="T7" fmla="*/ 175 h 191"/>
                  <a:gd name="T8" fmla="*/ 115 w 192"/>
                  <a:gd name="T9" fmla="*/ 189 h 191"/>
                  <a:gd name="T10" fmla="*/ 96 w 192"/>
                  <a:gd name="T11" fmla="*/ 191 h 191"/>
                  <a:gd name="T12" fmla="*/ 76 w 192"/>
                  <a:gd name="T13" fmla="*/ 189 h 191"/>
                  <a:gd name="T14" fmla="*/ 41 w 192"/>
                  <a:gd name="T15" fmla="*/ 175 h 191"/>
                  <a:gd name="T16" fmla="*/ 15 w 192"/>
                  <a:gd name="T17" fmla="*/ 149 h 191"/>
                  <a:gd name="T18" fmla="*/ 1 w 192"/>
                  <a:gd name="T19" fmla="*/ 116 h 191"/>
                  <a:gd name="T20" fmla="*/ 0 w 192"/>
                  <a:gd name="T21" fmla="*/ 96 h 191"/>
                  <a:gd name="T22" fmla="*/ 1 w 192"/>
                  <a:gd name="T23" fmla="*/ 77 h 191"/>
                  <a:gd name="T24" fmla="*/ 15 w 192"/>
                  <a:gd name="T25" fmla="*/ 42 h 191"/>
                  <a:gd name="T26" fmla="*/ 41 w 192"/>
                  <a:gd name="T27" fmla="*/ 16 h 191"/>
                  <a:gd name="T28" fmla="*/ 76 w 192"/>
                  <a:gd name="T29" fmla="*/ 2 h 191"/>
                  <a:gd name="T30" fmla="*/ 96 w 192"/>
                  <a:gd name="T31" fmla="*/ 0 h 191"/>
                  <a:gd name="T32" fmla="*/ 115 w 192"/>
                  <a:gd name="T33" fmla="*/ 2 h 191"/>
                  <a:gd name="T34" fmla="*/ 149 w 192"/>
                  <a:gd name="T35" fmla="*/ 16 h 191"/>
                  <a:gd name="T36" fmla="*/ 175 w 192"/>
                  <a:gd name="T37" fmla="*/ 42 h 191"/>
                  <a:gd name="T38" fmla="*/ 190 w 192"/>
                  <a:gd name="T39" fmla="*/ 77 h 191"/>
                  <a:gd name="T40" fmla="*/ 192 w 192"/>
                  <a:gd name="T41" fmla="*/ 96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2" h="191">
                    <a:moveTo>
                      <a:pt x="192" y="96"/>
                    </a:moveTo>
                    <a:lnTo>
                      <a:pt x="190" y="116"/>
                    </a:lnTo>
                    <a:lnTo>
                      <a:pt x="175" y="149"/>
                    </a:lnTo>
                    <a:lnTo>
                      <a:pt x="149" y="175"/>
                    </a:lnTo>
                    <a:lnTo>
                      <a:pt x="115" y="189"/>
                    </a:lnTo>
                    <a:lnTo>
                      <a:pt x="96" y="191"/>
                    </a:lnTo>
                    <a:lnTo>
                      <a:pt x="76" y="189"/>
                    </a:lnTo>
                    <a:lnTo>
                      <a:pt x="41" y="175"/>
                    </a:lnTo>
                    <a:lnTo>
                      <a:pt x="15" y="149"/>
                    </a:lnTo>
                    <a:lnTo>
                      <a:pt x="1" y="116"/>
                    </a:lnTo>
                    <a:lnTo>
                      <a:pt x="0" y="96"/>
                    </a:lnTo>
                    <a:lnTo>
                      <a:pt x="1" y="77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5" y="2"/>
                    </a:lnTo>
                    <a:lnTo>
                      <a:pt x="149" y="16"/>
                    </a:lnTo>
                    <a:lnTo>
                      <a:pt x="175" y="42"/>
                    </a:lnTo>
                    <a:lnTo>
                      <a:pt x="190" y="77"/>
                    </a:lnTo>
                    <a:lnTo>
                      <a:pt x="192" y="9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6" name="Freeform 180"/>
              <p:cNvSpPr/>
              <p:nvPr/>
            </p:nvSpPr>
            <p:spPr bwMode="auto">
              <a:xfrm>
                <a:off x="6053465" y="5353352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3 h 272"/>
                  <a:gd name="T4" fmla="*/ 249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3 h 272"/>
                  <a:gd name="T36" fmla="*/ 249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3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3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7" name="Freeform 168"/>
              <p:cNvSpPr/>
              <p:nvPr/>
            </p:nvSpPr>
            <p:spPr bwMode="auto">
              <a:xfrm>
                <a:off x="4565443" y="498797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8" name="Freeform 177"/>
              <p:cNvSpPr/>
              <p:nvPr/>
            </p:nvSpPr>
            <p:spPr bwMode="auto">
              <a:xfrm>
                <a:off x="6637796" y="5500480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9" name="Freeform 148"/>
              <p:cNvSpPr/>
              <p:nvPr/>
            </p:nvSpPr>
            <p:spPr bwMode="auto">
              <a:xfrm>
                <a:off x="8113268" y="395946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0" name="Freeform 164"/>
              <p:cNvSpPr/>
              <p:nvPr/>
            </p:nvSpPr>
            <p:spPr bwMode="auto">
              <a:xfrm>
                <a:off x="3982507" y="292049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1" name="Freeform 137"/>
              <p:cNvSpPr/>
              <p:nvPr/>
            </p:nvSpPr>
            <p:spPr bwMode="auto">
              <a:xfrm>
                <a:off x="7527542" y="190593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2" name="Freeform 155"/>
              <p:cNvSpPr/>
              <p:nvPr/>
            </p:nvSpPr>
            <p:spPr bwMode="auto">
              <a:xfrm>
                <a:off x="5459372" y="1360656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3" name="Freeform 176"/>
              <p:cNvSpPr/>
              <p:nvPr/>
            </p:nvSpPr>
            <p:spPr bwMode="auto">
              <a:xfrm>
                <a:off x="6310765" y="366311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</p:grpSp>
      <p:graphicFrame>
        <p:nvGraphicFramePr>
          <p:cNvPr id="248" name="Diagram 215"/>
          <p:cNvGraphicFramePr/>
          <p:nvPr/>
        </p:nvGraphicFramePr>
        <p:xfrm>
          <a:off x="1648469" y="1933717"/>
          <a:ext cx="5704822" cy="3827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9" name="Imagen 248" descr="Icono&#10;&#10;Descripción generada automáticamente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973771" y="3326259"/>
            <a:ext cx="1054219" cy="1047630"/>
          </a:xfrm>
          <a:prstGeom prst="rect">
            <a:avLst/>
          </a:prstGeom>
        </p:spPr>
      </p:pic>
      <p:sp>
        <p:nvSpPr>
          <p:cNvPr id="24" name="Marcador de texto 2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r>
              <a:rPr lang="es-ES" dirty="0"/>
              <a:t>Título Infografía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7"/>
          </p:nvPr>
        </p:nvSpPr>
        <p:spPr>
          <a:xfrm>
            <a:off x="2913144" y="1736975"/>
            <a:ext cx="3317713" cy="289823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endParaRPr lang="es-ES" dirty="0"/>
          </a:p>
        </p:txBody>
      </p:sp>
      <p:sp>
        <p:nvSpPr>
          <p:cNvPr id="141" name="Marcador de texto 26"/>
          <p:cNvSpPr>
            <a:spLocks noGrp="1"/>
          </p:cNvSpPr>
          <p:nvPr>
            <p:ph type="body" sz="quarter" idx="62"/>
          </p:nvPr>
        </p:nvSpPr>
        <p:spPr>
          <a:xfrm>
            <a:off x="6941824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43" name="Marcador de texto 46"/>
          <p:cNvSpPr>
            <a:spLocks noGrp="1"/>
          </p:cNvSpPr>
          <p:nvPr>
            <p:ph type="body" sz="quarter" idx="45"/>
          </p:nvPr>
        </p:nvSpPr>
        <p:spPr>
          <a:xfrm>
            <a:off x="321877" y="2277174"/>
            <a:ext cx="64332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44" name="Marcador de texto 47"/>
          <p:cNvSpPr>
            <a:spLocks noGrp="1"/>
          </p:cNvSpPr>
          <p:nvPr>
            <p:ph type="body" sz="quarter" idx="46"/>
          </p:nvPr>
        </p:nvSpPr>
        <p:spPr>
          <a:xfrm>
            <a:off x="321877" y="3502435"/>
            <a:ext cx="64332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45" name="Marcador de texto 48"/>
          <p:cNvSpPr>
            <a:spLocks noGrp="1"/>
          </p:cNvSpPr>
          <p:nvPr>
            <p:ph type="body" sz="quarter" idx="47"/>
          </p:nvPr>
        </p:nvSpPr>
        <p:spPr>
          <a:xfrm>
            <a:off x="321877" y="4777211"/>
            <a:ext cx="64332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6" name="Marcador de texto 49"/>
          <p:cNvSpPr>
            <a:spLocks noGrp="1"/>
          </p:cNvSpPr>
          <p:nvPr>
            <p:ph type="body" sz="quarter" idx="48"/>
          </p:nvPr>
        </p:nvSpPr>
        <p:spPr>
          <a:xfrm>
            <a:off x="6226001" y="2284039"/>
            <a:ext cx="702899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7" name="Marcador de texto 50"/>
          <p:cNvSpPr>
            <a:spLocks noGrp="1"/>
          </p:cNvSpPr>
          <p:nvPr>
            <p:ph type="body" sz="quarter" idx="49"/>
          </p:nvPr>
        </p:nvSpPr>
        <p:spPr>
          <a:xfrm>
            <a:off x="6226001" y="3498817"/>
            <a:ext cx="702899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sp>
        <p:nvSpPr>
          <p:cNvPr id="148" name="Marcador de texto 51"/>
          <p:cNvSpPr>
            <a:spLocks noGrp="1"/>
          </p:cNvSpPr>
          <p:nvPr>
            <p:ph type="body" sz="quarter" idx="52"/>
          </p:nvPr>
        </p:nvSpPr>
        <p:spPr>
          <a:xfrm>
            <a:off x="6223236" y="4780815"/>
            <a:ext cx="705664" cy="460685"/>
          </a:xfrm>
        </p:spPr>
        <p:txBody>
          <a:bodyPr/>
          <a:lstStyle/>
          <a:p>
            <a:r>
              <a:rPr lang="es-ES" dirty="0"/>
              <a:t>06.</a:t>
            </a:r>
          </a:p>
        </p:txBody>
      </p:sp>
      <p:sp>
        <p:nvSpPr>
          <p:cNvPr id="149" name="Marcador de texto 52"/>
          <p:cNvSpPr>
            <a:spLocks noGrp="1"/>
          </p:cNvSpPr>
          <p:nvPr>
            <p:ph type="body" sz="quarter" idx="29"/>
          </p:nvPr>
        </p:nvSpPr>
        <p:spPr>
          <a:xfrm>
            <a:off x="975361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0" name="Marcador de texto 53"/>
          <p:cNvSpPr>
            <a:spLocks noGrp="1"/>
          </p:cNvSpPr>
          <p:nvPr>
            <p:ph type="body" sz="quarter" idx="30"/>
          </p:nvPr>
        </p:nvSpPr>
        <p:spPr>
          <a:xfrm>
            <a:off x="975361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1" name="Marcador de texto 54"/>
          <p:cNvSpPr>
            <a:spLocks noGrp="1"/>
          </p:cNvSpPr>
          <p:nvPr>
            <p:ph type="body" sz="quarter" idx="54"/>
          </p:nvPr>
        </p:nvSpPr>
        <p:spPr>
          <a:xfrm>
            <a:off x="975361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2" name="Marcador de texto 55"/>
          <p:cNvSpPr>
            <a:spLocks noGrp="1"/>
          </p:cNvSpPr>
          <p:nvPr>
            <p:ph type="body" sz="quarter" idx="55"/>
          </p:nvPr>
        </p:nvSpPr>
        <p:spPr>
          <a:xfrm>
            <a:off x="975361" y="3816102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3" name="Marcador de texto 56"/>
          <p:cNvSpPr>
            <a:spLocks noGrp="1"/>
          </p:cNvSpPr>
          <p:nvPr>
            <p:ph type="body" sz="quarter" idx="56"/>
          </p:nvPr>
        </p:nvSpPr>
        <p:spPr>
          <a:xfrm>
            <a:off x="975361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4" name="Marcador de texto 57"/>
          <p:cNvSpPr>
            <a:spLocks noGrp="1"/>
          </p:cNvSpPr>
          <p:nvPr>
            <p:ph type="body" sz="quarter" idx="57"/>
          </p:nvPr>
        </p:nvSpPr>
        <p:spPr>
          <a:xfrm>
            <a:off x="975361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5" name="Marcador de texto 58"/>
          <p:cNvSpPr>
            <a:spLocks noGrp="1"/>
          </p:cNvSpPr>
          <p:nvPr>
            <p:ph type="body" sz="quarter" idx="58"/>
          </p:nvPr>
        </p:nvSpPr>
        <p:spPr>
          <a:xfrm>
            <a:off x="6941824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6" name="Marcador de texto 59"/>
          <p:cNvSpPr>
            <a:spLocks noGrp="1"/>
          </p:cNvSpPr>
          <p:nvPr>
            <p:ph type="body" sz="quarter" idx="59"/>
          </p:nvPr>
        </p:nvSpPr>
        <p:spPr>
          <a:xfrm>
            <a:off x="6941824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7" name="Marcador de texto 60"/>
          <p:cNvSpPr>
            <a:spLocks noGrp="1"/>
          </p:cNvSpPr>
          <p:nvPr>
            <p:ph type="body" sz="quarter" idx="60"/>
          </p:nvPr>
        </p:nvSpPr>
        <p:spPr>
          <a:xfrm>
            <a:off x="6941824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8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3833738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>
            <a:fillRect/>
          </a:stretch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 t="-135"/>
          <a:stretch>
            <a:fillRect/>
          </a:stretch>
        </p:blipFill>
        <p:spPr>
          <a:xfrm>
            <a:off x="0" y="798201"/>
            <a:ext cx="9144001" cy="5765291"/>
          </a:xfrm>
          <a:prstGeom prst="rect">
            <a:avLst/>
          </a:prstGeom>
        </p:spPr>
      </p:pic>
      <p:sp>
        <p:nvSpPr>
          <p:cNvPr id="2" name="Marcador de SmartArt 1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7"/>
          </p:nvPr>
        </p:nvSpPr>
        <p:spPr>
          <a:xfrm>
            <a:off x="658800" y="2170800"/>
            <a:ext cx="3381425" cy="447302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</a:t>
            </a:r>
            <a:r>
              <a:rPr lang="es-ES" dirty="0"/>
              <a:t>.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>
          <a:xfrm>
            <a:off x="658800" y="2861590"/>
            <a:ext cx="3381424" cy="3211135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r>
              <a:rPr lang="es-ES" b="1" dirty="0"/>
              <a:t>Nunc </a:t>
            </a:r>
            <a:r>
              <a:rPr lang="es-ES" b="1" dirty="0" err="1"/>
              <a:t>faucibus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Susoendisse</a:t>
            </a:r>
            <a:r>
              <a:rPr lang="es-ES" dirty="0"/>
              <a:t> </a:t>
            </a:r>
            <a:r>
              <a:rPr lang="es-ES" dirty="0" err="1"/>
              <a:t>accumsam</a:t>
            </a:r>
            <a:r>
              <a:rPr lang="es-ES" dirty="0"/>
              <a:t>, librero non </a:t>
            </a:r>
            <a:r>
              <a:rPr lang="es-ES" dirty="0" err="1"/>
              <a:t>accumsam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5"/>
          </p:nvPr>
        </p:nvSpPr>
        <p:spPr>
          <a:xfrm>
            <a:off x="658801" y="1094400"/>
            <a:ext cx="3381424" cy="1006429"/>
          </a:xfrm>
        </p:spPr>
        <p:txBody>
          <a:bodyPr/>
          <a:lstStyle/>
          <a:p>
            <a:r>
              <a:rPr lang="es-ES" dirty="0"/>
              <a:t>AGREGAR 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 descr="Imagen que contiene pez&#10;&#10;Descripción generada automáticamente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815546"/>
            <a:ext cx="9172832" cy="57557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685" y="1899920"/>
            <a:ext cx="1846631" cy="14655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1" y="803425"/>
            <a:ext cx="9144001" cy="5767870"/>
          </a:xfrm>
          <a:prstGeom prst="rect">
            <a:avLst/>
          </a:prstGeom>
        </p:spPr>
      </p:pic>
      <p:pic>
        <p:nvPicPr>
          <p:cNvPr id="4" name="Imagen 3" descr="Imagen que contiene reloj, dibujo&#10;&#10;Descripción generada automáticament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61" y="5029798"/>
            <a:ext cx="5730237" cy="133488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Costs</a:t>
            </a:r>
            <a:r>
              <a:rPr lang="es-ES" dirty="0"/>
              <a:t> and </a:t>
            </a:r>
            <a:r>
              <a:rPr lang="es-ES" dirty="0" err="1"/>
              <a:t>Benefits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8"/>
          </p:nvPr>
        </p:nvSpPr>
        <p:spPr>
          <a:xfrm>
            <a:off x="1435692" y="2769514"/>
            <a:ext cx="3103414" cy="46166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money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</a:t>
            </a:r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hospitals</a:t>
            </a:r>
            <a:r>
              <a:rPr lang="es-ES" dirty="0"/>
              <a:t> and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cost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fix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9"/>
          </p:nvPr>
        </p:nvSpPr>
        <p:spPr>
          <a:xfrm>
            <a:off x="1435692" y="3764166"/>
            <a:ext cx="2616101" cy="276999"/>
          </a:xfrm>
        </p:spPr>
        <p:txBody>
          <a:bodyPr/>
          <a:lstStyle/>
          <a:p>
            <a:r>
              <a:rPr lang="es-ES" dirty="0" err="1"/>
              <a:t>Solving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D.S.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0"/>
          </p:nvPr>
        </p:nvSpPr>
        <p:spPr>
          <a:xfrm>
            <a:off x="1435692" y="4059202"/>
            <a:ext cx="3103414" cy="589905"/>
          </a:xfrm>
        </p:spPr>
        <p:txBody>
          <a:bodyPr/>
          <a:lstStyle/>
          <a:p>
            <a:r>
              <a:rPr lang="es-ES" dirty="0" err="1"/>
              <a:t>Fixing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. </a:t>
            </a:r>
            <a:r>
              <a:rPr lang="es-ES" dirty="0" err="1"/>
              <a:t>From</a:t>
            </a:r>
            <a:r>
              <a:rPr lang="es-ES" dirty="0"/>
              <a:t> data </a:t>
            </a:r>
            <a:r>
              <a:rPr lang="es-ES" dirty="0" err="1"/>
              <a:t>collection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deployment</a:t>
            </a:r>
            <a:r>
              <a:rPr lang="es-ES" dirty="0"/>
              <a:t>. </a:t>
            </a:r>
          </a:p>
          <a:p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PLAN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2"/>
          </p:nvPr>
        </p:nvSpPr>
        <p:spPr>
          <a:xfrm>
            <a:off x="5542303" y="2768578"/>
            <a:ext cx="3103414" cy="58990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long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and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require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s-ES" dirty="0" err="1"/>
              <a:t>isks</a:t>
            </a:r>
            <a:r>
              <a:rPr lang="es-ES" dirty="0"/>
              <a:t> and </a:t>
            </a:r>
            <a:r>
              <a:rPr lang="es-ES" dirty="0" err="1"/>
              <a:t>Viability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4"/>
          </p:nvPr>
        </p:nvSpPr>
        <p:spPr>
          <a:xfrm>
            <a:off x="5539734" y="4059202"/>
            <a:ext cx="3103414" cy="589905"/>
          </a:xfrm>
        </p:spPr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risks</a:t>
            </a:r>
            <a:r>
              <a:rPr lang="es-ES" dirty="0"/>
              <a:t> and 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worth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41"/>
          </p:nvPr>
        </p:nvSpPr>
        <p:spPr>
          <a:xfrm>
            <a:off x="4620000" y="3687553"/>
            <a:ext cx="919733" cy="614469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pic>
        <p:nvPicPr>
          <p:cNvPr id="18" name="Picture 2" descr="Palliative Care Considerations For Patients With Cardiovascular Disease  Under COVID-19 - American College of Cardiology"/>
          <p:cNvPicPr>
            <a:picLocks noGrp="1" noChangeAspect="1" noChangeArrowheads="1"/>
          </p:cNvPicPr>
          <p:nvPr>
            <p:ph type="pic" sz="quarter" idx="3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r="4375"/>
          <a:stretch>
            <a:fillRect/>
          </a:stretch>
        </p:blipFill>
        <p:spPr bwMode="auto">
          <a:xfrm>
            <a:off x="4620100" y="5050800"/>
            <a:ext cx="2044700" cy="149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Role of AI in Medical Device Innovations"/>
          <p:cNvPicPr>
            <a:picLocks noGrp="1" noChangeAspect="1" noChangeArrowheads="1"/>
          </p:cNvPicPr>
          <p:nvPr>
            <p:ph type="pic" sz="quarter" idx="3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7" r="8937"/>
          <a:stretch>
            <a:fillRect/>
          </a:stretch>
        </p:blipFill>
        <p:spPr bwMode="auto">
          <a:xfrm>
            <a:off x="6767413" y="5050638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uebas PCR y tests serológicos, el quién es quién del diagnóstico Covid-19  | Quirónsalud"/>
          <p:cNvPicPr>
            <a:picLocks noGrp="1" noChangeAspect="1" noChangeArrowheads="1"/>
          </p:cNvPicPr>
          <p:nvPr>
            <p:ph type="pic" sz="quarter" idx="3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" r="4396"/>
          <a:stretch>
            <a:fillRect/>
          </a:stretch>
        </p:blipFill>
        <p:spPr bwMode="auto">
          <a:xfrm>
            <a:off x="331787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ring for people with diabetes in Bangladesh during COVID-19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" b="1294"/>
          <a:stretch>
            <a:fillRect/>
          </a:stretch>
        </p:blipFill>
        <p:spPr bwMode="auto">
          <a:xfrm>
            <a:off x="2475893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COVID-19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>
          <a:xfrm>
            <a:off x="2681331" y="1502455"/>
            <a:ext cx="3964254" cy="480131"/>
          </a:xfrm>
        </p:spPr>
        <p:txBody>
          <a:bodyPr/>
          <a:lstStyle/>
          <a:p>
            <a:r>
              <a:rPr lang="en-GB" dirty="0"/>
              <a:t>Is there promise in localized prevention?</a:t>
            </a:r>
            <a:endParaRPr lang="es-ES" dirty="0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HOSPITAL STAY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</a:t>
            </a:r>
            <a:b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</a:b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TREATMENT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PREVENTION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EARLY DETECTION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56732" y="5259099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Hospital Bed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UCI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Specialists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Nurses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80289" y="4740845"/>
            <a:ext cx="1492765" cy="480131"/>
          </a:xfrm>
        </p:spPr>
        <p:txBody>
          <a:bodyPr/>
          <a:lstStyle/>
          <a:p>
            <a:r>
              <a:rPr lang="es-ES" dirty="0"/>
              <a:t>HOSPITAL STAY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25093" y="5191935"/>
            <a:ext cx="1499216" cy="1551322"/>
          </a:xfrm>
        </p:spPr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dirty="0"/>
              <a:t>Medication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ECMO &amp; </a:t>
            </a:r>
            <a:r>
              <a:rPr lang="en-GB" dirty="0"/>
              <a:t>Assisted</a:t>
            </a:r>
            <a:r>
              <a:rPr lang="es-ES" dirty="0"/>
              <a:t> </a:t>
            </a:r>
            <a:r>
              <a:rPr lang="es-ES" dirty="0" err="1"/>
              <a:t>Ventilation</a:t>
            </a:r>
            <a:r>
              <a:rPr lang="es-ES" dirty="0"/>
              <a:t>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 err="1"/>
              <a:t>Tests</a:t>
            </a:r>
            <a:endParaRPr lang="es-E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MGC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35998"/>
            <a:ext cx="1499216" cy="289823"/>
          </a:xfrm>
        </p:spPr>
        <p:txBody>
          <a:bodyPr/>
          <a:lstStyle/>
          <a:p>
            <a:r>
              <a:rPr lang="es-ES" dirty="0"/>
              <a:t>TREATMENT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1340816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PCR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Consults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Antiviral</a:t>
            </a:r>
            <a:br>
              <a:rPr lang="es-ES" dirty="0"/>
            </a:br>
            <a:r>
              <a:rPr lang="es-ES" dirty="0" err="1"/>
              <a:t>LaMA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COVID-19 </a:t>
            </a:r>
            <a:r>
              <a:rPr lang="es-ES" dirty="0" err="1"/>
              <a:t>Pill</a:t>
            </a:r>
            <a:r>
              <a:rPr lang="es-ES" dirty="0"/>
              <a:t> </a:t>
            </a:r>
            <a:r>
              <a:rPr lang="es-ES" dirty="0" err="1"/>
              <a:t>Treatment</a:t>
            </a:r>
            <a:endParaRPr lang="es-ES" dirty="0"/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7467" y="4821614"/>
            <a:ext cx="1499216" cy="286232"/>
          </a:xfrm>
        </p:spPr>
        <p:txBody>
          <a:bodyPr/>
          <a:lstStyle/>
          <a:p>
            <a:r>
              <a:rPr lang="es-ES" dirty="0"/>
              <a:t>PREVENTION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375552" y="5225397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&amp; </a:t>
            </a:r>
            <a:r>
              <a:rPr lang="es-ES" dirty="0" err="1"/>
              <a:t>Deployment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Maintainance</a:t>
            </a:r>
            <a:endParaRPr lang="es-ES" dirty="0"/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8" y="4731039"/>
            <a:ext cx="1499216" cy="480131"/>
          </a:xfrm>
        </p:spPr>
        <p:txBody>
          <a:bodyPr/>
          <a:lstStyle/>
          <a:p>
            <a:r>
              <a:rPr lang="es-ES" dirty="0"/>
              <a:t>EARLY DETECTION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4294967295"/>
          </p:nvPr>
        </p:nvSpPr>
        <p:spPr>
          <a:xfrm>
            <a:off x="2913144" y="1071335"/>
            <a:ext cx="3317713" cy="37446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ES" dirty="0"/>
              <a:t>COSTS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4294967295"/>
          </p:nvPr>
        </p:nvSpPr>
        <p:spPr>
          <a:xfrm>
            <a:off x="2451837" y="1497617"/>
            <a:ext cx="4583445" cy="447591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es-ES" dirty="0" err="1"/>
              <a:t>Estimations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ranges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costs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6"/>
          </p:nvPr>
        </p:nvSpPr>
        <p:spPr>
          <a:xfrm>
            <a:off x="222885" y="6570980"/>
            <a:ext cx="8371205" cy="287020"/>
          </a:xfrm>
        </p:spPr>
        <p:txBody>
          <a:bodyPr>
            <a:normAutofit/>
          </a:bodyPr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</p:txBody>
      </p:sp>
      <p:sp>
        <p:nvSpPr>
          <p:cNvPr id="25" name="SmartArt Placeholder 24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29" name="Graphic 2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6287" y="2405062"/>
            <a:ext cx="7591425" cy="2047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7DFA2-5C3F-2C5E-F70F-201A19E4B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580B716B-6E26-A215-CA69-FB40F0C29845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FD4D04E1-C92E-7C78-A6EF-3339C8D0B16F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2886153" y="1673395"/>
            <a:ext cx="3317713" cy="313932"/>
          </a:xfrm>
        </p:spPr>
        <p:txBody>
          <a:bodyPr/>
          <a:lstStyle/>
          <a:p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A plan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to</a:t>
            </a:r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save</a:t>
            </a:r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lives</a:t>
            </a:r>
            <a:endParaRPr lang="es-E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7B5829E2-1A70-A848-33D9-9123C709E5A8}"/>
              </a:ext>
            </a:extLst>
          </p:cNvPr>
          <p:cNvGrpSpPr/>
          <p:nvPr/>
        </p:nvGrpSpPr>
        <p:grpSpPr>
          <a:xfrm>
            <a:off x="2651343" y="2777208"/>
            <a:ext cx="590795" cy="590795"/>
            <a:chOff x="2073331" y="3308995"/>
            <a:chExt cx="590795" cy="590795"/>
          </a:xfrm>
        </p:grpSpPr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76A796EB-ABD5-E4BD-01C7-D6AD19264C0E}"/>
                </a:ext>
              </a:extLst>
            </p:cNvPr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52" name="Group 284">
              <a:extLst>
                <a:ext uri="{FF2B5EF4-FFF2-40B4-BE49-F238E27FC236}">
                  <a16:creationId xmlns:a16="http://schemas.microsoft.com/office/drawing/2014/main" id="{CD761475-FA9E-81CC-D04F-E23D233EE160}"/>
                </a:ext>
              </a:extLst>
            </p:cNvPr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53" name="Freeform 211">
                <a:extLst>
                  <a:ext uri="{FF2B5EF4-FFF2-40B4-BE49-F238E27FC236}">
                    <a16:creationId xmlns:a16="http://schemas.microsoft.com/office/drawing/2014/main" id="{502C564F-BFF6-26A4-773B-E45A77103E64}"/>
                  </a:ext>
                </a:extLst>
              </p:cNvPr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212">
                <a:extLst>
                  <a:ext uri="{FF2B5EF4-FFF2-40B4-BE49-F238E27FC236}">
                    <a16:creationId xmlns:a16="http://schemas.microsoft.com/office/drawing/2014/main" id="{AC55C5DA-FBEB-FC67-5031-F86EE99369A4}"/>
                  </a:ext>
                </a:extLst>
              </p:cNvPr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213">
                <a:extLst>
                  <a:ext uri="{FF2B5EF4-FFF2-40B4-BE49-F238E27FC236}">
                    <a16:creationId xmlns:a16="http://schemas.microsoft.com/office/drawing/2014/main" id="{A8968A62-A633-8D72-76BD-45906BBEB847}"/>
                  </a:ext>
                </a:extLst>
              </p:cNvPr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214">
                <a:extLst>
                  <a:ext uri="{FF2B5EF4-FFF2-40B4-BE49-F238E27FC236}">
                    <a16:creationId xmlns:a16="http://schemas.microsoft.com/office/drawing/2014/main" id="{7749F939-DF24-39A9-AFB7-6A3E3393EB9C}"/>
                  </a:ext>
                </a:extLst>
              </p:cNvPr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215">
                <a:extLst>
                  <a:ext uri="{FF2B5EF4-FFF2-40B4-BE49-F238E27FC236}">
                    <a16:creationId xmlns:a16="http://schemas.microsoft.com/office/drawing/2014/main" id="{68288A7C-9059-8C74-B153-16E4400C3AC2}"/>
                  </a:ext>
                </a:extLst>
              </p:cNvPr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216">
                <a:extLst>
                  <a:ext uri="{FF2B5EF4-FFF2-40B4-BE49-F238E27FC236}">
                    <a16:creationId xmlns:a16="http://schemas.microsoft.com/office/drawing/2014/main" id="{0495EC1A-07BB-0F4B-E4B8-6AE37EE3A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217">
                <a:extLst>
                  <a:ext uri="{FF2B5EF4-FFF2-40B4-BE49-F238E27FC236}">
                    <a16:creationId xmlns:a16="http://schemas.microsoft.com/office/drawing/2014/main" id="{E084A16D-DA88-D5CF-2E8C-6E37D6A0C6A8}"/>
                  </a:ext>
                </a:extLst>
              </p:cNvPr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0" name="Agrupar 59">
            <a:extLst>
              <a:ext uri="{FF2B5EF4-FFF2-40B4-BE49-F238E27FC236}">
                <a16:creationId xmlns:a16="http://schemas.microsoft.com/office/drawing/2014/main" id="{FC0C5571-AE67-E9D3-C7AD-34DB9C0B116C}"/>
              </a:ext>
            </a:extLst>
          </p:cNvPr>
          <p:cNvGrpSpPr/>
          <p:nvPr/>
        </p:nvGrpSpPr>
        <p:grpSpPr>
          <a:xfrm>
            <a:off x="2671938" y="4721033"/>
            <a:ext cx="590795" cy="590795"/>
            <a:chOff x="1114746" y="4818247"/>
            <a:chExt cx="590795" cy="590795"/>
          </a:xfrm>
        </p:grpSpPr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7734491B-2DAE-810B-BD9B-15ADC92370E2}"/>
                </a:ext>
              </a:extLst>
            </p:cNvPr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62" name="Group 327">
              <a:extLst>
                <a:ext uri="{FF2B5EF4-FFF2-40B4-BE49-F238E27FC236}">
                  <a16:creationId xmlns:a16="http://schemas.microsoft.com/office/drawing/2014/main" id="{3ECE4F43-E6FF-DDCA-3B51-681F438F54FD}"/>
                </a:ext>
              </a:extLst>
            </p:cNvPr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63" name="Freeform 58">
                <a:extLst>
                  <a:ext uri="{FF2B5EF4-FFF2-40B4-BE49-F238E27FC236}">
                    <a16:creationId xmlns:a16="http://schemas.microsoft.com/office/drawing/2014/main" id="{A3541C0F-82B0-CC0B-530D-331FE1571D5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59">
                <a:extLst>
                  <a:ext uri="{FF2B5EF4-FFF2-40B4-BE49-F238E27FC236}">
                    <a16:creationId xmlns:a16="http://schemas.microsoft.com/office/drawing/2014/main" id="{5D8031F1-F941-A028-C06C-3ED652E818D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A1C353B2-B5FD-2278-8E42-2B52C071BA93}"/>
              </a:ext>
            </a:extLst>
          </p:cNvPr>
          <p:cNvGrpSpPr/>
          <p:nvPr/>
        </p:nvGrpSpPr>
        <p:grpSpPr>
          <a:xfrm>
            <a:off x="6074606" y="3778083"/>
            <a:ext cx="590795" cy="590795"/>
            <a:chOff x="6641006" y="3787499"/>
            <a:chExt cx="590795" cy="590795"/>
          </a:xfrm>
        </p:grpSpPr>
        <p:sp>
          <p:nvSpPr>
            <p:cNvPr id="69" name="Elipse 68">
              <a:extLst>
                <a:ext uri="{FF2B5EF4-FFF2-40B4-BE49-F238E27FC236}">
                  <a16:creationId xmlns:a16="http://schemas.microsoft.com/office/drawing/2014/main" id="{D564A47D-4203-07BB-0EAA-881C62F5AE11}"/>
                </a:ext>
              </a:extLst>
            </p:cNvPr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70" name="Group 326">
              <a:extLst>
                <a:ext uri="{FF2B5EF4-FFF2-40B4-BE49-F238E27FC236}">
                  <a16:creationId xmlns:a16="http://schemas.microsoft.com/office/drawing/2014/main" id="{949DD4D0-7D30-BAB3-A877-F75E7D78AE3E}"/>
                </a:ext>
              </a:extLst>
            </p:cNvPr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71" name="Freeform 63">
                <a:extLst>
                  <a:ext uri="{FF2B5EF4-FFF2-40B4-BE49-F238E27FC236}">
                    <a16:creationId xmlns:a16="http://schemas.microsoft.com/office/drawing/2014/main" id="{5832EF3F-D405-B068-5A8D-440EE5CB67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64">
                <a:extLst>
                  <a:ext uri="{FF2B5EF4-FFF2-40B4-BE49-F238E27FC236}">
                    <a16:creationId xmlns:a16="http://schemas.microsoft.com/office/drawing/2014/main" id="{B8E77B59-EE0F-3FCC-59D0-12FC81C36C8F}"/>
                  </a:ext>
                </a:extLst>
              </p:cNvPr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3" name="Agrupar 72">
            <a:extLst>
              <a:ext uri="{FF2B5EF4-FFF2-40B4-BE49-F238E27FC236}">
                <a16:creationId xmlns:a16="http://schemas.microsoft.com/office/drawing/2014/main" id="{845A679C-ECE4-666B-0235-0C5D0217CB03}"/>
              </a:ext>
            </a:extLst>
          </p:cNvPr>
          <p:cNvGrpSpPr/>
          <p:nvPr/>
        </p:nvGrpSpPr>
        <p:grpSpPr>
          <a:xfrm>
            <a:off x="3269907" y="2535593"/>
            <a:ext cx="2756072" cy="3217406"/>
            <a:chOff x="3010539" y="2066007"/>
            <a:chExt cx="2756072" cy="3217406"/>
          </a:xfrm>
        </p:grpSpPr>
        <p:grpSp>
          <p:nvGrpSpPr>
            <p:cNvPr id="75" name="Agrupar 74">
              <a:extLst>
                <a:ext uri="{FF2B5EF4-FFF2-40B4-BE49-F238E27FC236}">
                  <a16:creationId xmlns:a16="http://schemas.microsoft.com/office/drawing/2014/main" id="{E6980F24-A109-9996-AECF-CE5B2E805ACD}"/>
                </a:ext>
              </a:extLst>
            </p:cNvPr>
            <p:cNvGrpSpPr/>
            <p:nvPr/>
          </p:nvGrpSpPr>
          <p:grpSpPr>
            <a:xfrm>
              <a:off x="3010539" y="3899293"/>
              <a:ext cx="2756072" cy="1384120"/>
              <a:chOff x="3010539" y="3899293"/>
              <a:chExt cx="2756072" cy="1384120"/>
            </a:xfrm>
          </p:grpSpPr>
          <p:sp>
            <p:nvSpPr>
              <p:cNvPr id="82" name="Combinar 3">
                <a:extLst>
                  <a:ext uri="{FF2B5EF4-FFF2-40B4-BE49-F238E27FC236}">
                    <a16:creationId xmlns:a16="http://schemas.microsoft.com/office/drawing/2014/main" id="{9156CDFA-38AA-17D0-F2D4-A1B07D31A978}"/>
                  </a:ext>
                </a:extLst>
              </p:cNvPr>
              <p:cNvSpPr/>
              <p:nvPr/>
            </p:nvSpPr>
            <p:spPr>
              <a:xfrm>
                <a:off x="3181284" y="3899293"/>
                <a:ext cx="2456035" cy="138412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665A70B0-BFCD-C30B-77DD-7233B68ACD3C}"/>
                  </a:ext>
                </a:extLst>
              </p:cNvPr>
              <p:cNvSpPr txBox="1"/>
              <p:nvPr/>
            </p:nvSpPr>
            <p:spPr>
              <a:xfrm>
                <a:off x="3010539" y="4474325"/>
                <a:ext cx="275607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PREVENTION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6" name="Agrupar 75">
              <a:extLst>
                <a:ext uri="{FF2B5EF4-FFF2-40B4-BE49-F238E27FC236}">
                  <a16:creationId xmlns:a16="http://schemas.microsoft.com/office/drawing/2014/main" id="{9F0513D8-B7D6-28E4-7655-A5B38C6E95A1}"/>
                </a:ext>
              </a:extLst>
            </p:cNvPr>
            <p:cNvGrpSpPr/>
            <p:nvPr/>
          </p:nvGrpSpPr>
          <p:grpSpPr>
            <a:xfrm>
              <a:off x="3181284" y="2881671"/>
              <a:ext cx="2456035" cy="1419376"/>
              <a:chOff x="3181284" y="2881671"/>
              <a:chExt cx="2456035" cy="1419376"/>
            </a:xfrm>
          </p:grpSpPr>
          <p:sp>
            <p:nvSpPr>
              <p:cNvPr id="80" name="Combinar 3">
                <a:extLst>
                  <a:ext uri="{FF2B5EF4-FFF2-40B4-BE49-F238E27FC236}">
                    <a16:creationId xmlns:a16="http://schemas.microsoft.com/office/drawing/2014/main" id="{F1D72557-5F53-21D8-FDBC-D30BBFA4AD2F}"/>
                  </a:ext>
                </a:extLst>
              </p:cNvPr>
              <p:cNvSpPr/>
              <p:nvPr/>
            </p:nvSpPr>
            <p:spPr>
              <a:xfrm>
                <a:off x="3181284" y="2881671"/>
                <a:ext cx="2456035" cy="1419376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>
                <a:extLst>
                  <a:ext uri="{FF2B5EF4-FFF2-40B4-BE49-F238E27FC236}">
                    <a16:creationId xmlns:a16="http://schemas.microsoft.com/office/drawing/2014/main" id="{E482CD7F-7F1C-4CCC-2ACD-C06456627DDD}"/>
                  </a:ext>
                </a:extLst>
              </p:cNvPr>
              <p:cNvSpPr txBox="1"/>
              <p:nvPr/>
            </p:nvSpPr>
            <p:spPr>
              <a:xfrm>
                <a:off x="3293188" y="3280121"/>
                <a:ext cx="213824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SEVERE CASE PREDICTION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D8DEFC69-C72B-7D94-4714-3E3519EDA6FD}"/>
                </a:ext>
              </a:extLst>
            </p:cNvPr>
            <p:cNvGrpSpPr/>
            <p:nvPr/>
          </p:nvGrpSpPr>
          <p:grpSpPr>
            <a:xfrm>
              <a:off x="3181284" y="2066007"/>
              <a:ext cx="2456035" cy="1098762"/>
              <a:chOff x="3181284" y="2066007"/>
              <a:chExt cx="2456035" cy="1098762"/>
            </a:xfrm>
          </p:grpSpPr>
          <p:sp>
            <p:nvSpPr>
              <p:cNvPr id="78" name="Combinar 3">
                <a:extLst>
                  <a:ext uri="{FF2B5EF4-FFF2-40B4-BE49-F238E27FC236}">
                    <a16:creationId xmlns:a16="http://schemas.microsoft.com/office/drawing/2014/main" id="{27F3422C-6A49-351F-4E88-15F6B16177FA}"/>
                  </a:ext>
                </a:extLst>
              </p:cNvPr>
              <p:cNvSpPr/>
              <p:nvPr/>
            </p:nvSpPr>
            <p:spPr>
              <a:xfrm>
                <a:off x="3181284" y="2066007"/>
                <a:ext cx="2456035" cy="1098762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>
                <a:extLst>
                  <a:ext uri="{FF2B5EF4-FFF2-40B4-BE49-F238E27FC236}">
                    <a16:creationId xmlns:a16="http://schemas.microsoft.com/office/drawing/2014/main" id="{D8350639-C9D2-1C20-2812-8800172D1F6F}"/>
                  </a:ext>
                </a:extLst>
              </p:cNvPr>
              <p:cNvSpPr txBox="1"/>
              <p:nvPr/>
            </p:nvSpPr>
            <p:spPr>
              <a:xfrm>
                <a:off x="3433894" y="2200538"/>
                <a:ext cx="197805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MODEL INFERENCE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</p:grpSp>
      <p:sp>
        <p:nvSpPr>
          <p:cNvPr id="86" name="Marcador de texto 1">
            <a:extLst>
              <a:ext uri="{FF2B5EF4-FFF2-40B4-BE49-F238E27FC236}">
                <a16:creationId xmlns:a16="http://schemas.microsoft.com/office/drawing/2014/main" id="{068CA61F-B475-0388-53CB-28C48A0AE24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2800" y="2079503"/>
            <a:ext cx="2029137" cy="674031"/>
          </a:xfrm>
        </p:spPr>
        <p:txBody>
          <a:bodyPr/>
          <a:lstStyle/>
          <a:p>
            <a:r>
              <a:rPr lang="es-ES" dirty="0" err="1"/>
              <a:t>Periodic</a:t>
            </a:r>
            <a:r>
              <a:rPr lang="es-ES" dirty="0"/>
              <a:t> AI-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Prediction</a:t>
            </a:r>
            <a:endParaRPr lang="es-ES" dirty="0"/>
          </a:p>
        </p:txBody>
      </p:sp>
      <p:sp>
        <p:nvSpPr>
          <p:cNvPr id="87" name="Marcador de texto 2">
            <a:extLst>
              <a:ext uri="{FF2B5EF4-FFF2-40B4-BE49-F238E27FC236}">
                <a16:creationId xmlns:a16="http://schemas.microsoft.com/office/drawing/2014/main" id="{634A995C-1924-121E-2523-824E544D429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42801" y="2780996"/>
            <a:ext cx="1708964" cy="709297"/>
          </a:xfrm>
        </p:spPr>
        <p:txBody>
          <a:bodyPr/>
          <a:lstStyle/>
          <a:p>
            <a:r>
              <a:rPr lang="es-ES" dirty="0" err="1"/>
              <a:t>Early</a:t>
            </a:r>
            <a:r>
              <a:rPr lang="es-ES" dirty="0"/>
              <a:t> </a:t>
            </a:r>
            <a:r>
              <a:rPr lang="es-ES" dirty="0" err="1"/>
              <a:t>predictions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cases are </a:t>
            </a:r>
            <a:r>
              <a:rPr lang="es-ES" dirty="0" err="1"/>
              <a:t>identified</a:t>
            </a:r>
            <a:endParaRPr lang="es-ES" dirty="0"/>
          </a:p>
        </p:txBody>
      </p:sp>
      <p:sp>
        <p:nvSpPr>
          <p:cNvPr id="88" name="Marcador de texto 34">
            <a:extLst>
              <a:ext uri="{FF2B5EF4-FFF2-40B4-BE49-F238E27FC236}">
                <a16:creationId xmlns:a16="http://schemas.microsoft.com/office/drawing/2014/main" id="{14CD09EA-AD22-2193-1F97-1EA3657B7C37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642801" y="4162194"/>
            <a:ext cx="1708964" cy="674031"/>
          </a:xfrm>
        </p:spPr>
        <p:txBody>
          <a:bodyPr/>
          <a:lstStyle/>
          <a:p>
            <a:r>
              <a:rPr lang="es-ES" dirty="0" err="1"/>
              <a:t>Prevention</a:t>
            </a:r>
            <a:r>
              <a:rPr lang="es-ES" dirty="0"/>
              <a:t> Plan IS </a:t>
            </a:r>
            <a:r>
              <a:rPr lang="es-ES" dirty="0" err="1"/>
              <a:t>Implemented</a:t>
            </a:r>
            <a:endParaRPr lang="es-ES" dirty="0"/>
          </a:p>
        </p:txBody>
      </p:sp>
      <p:sp>
        <p:nvSpPr>
          <p:cNvPr id="89" name="Marcador de texto 35">
            <a:extLst>
              <a:ext uri="{FF2B5EF4-FFF2-40B4-BE49-F238E27FC236}">
                <a16:creationId xmlns:a16="http://schemas.microsoft.com/office/drawing/2014/main" id="{8A8BCC95-9E51-52FA-3C56-F1ADB6DEC272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42801" y="4863687"/>
            <a:ext cx="1708964" cy="919804"/>
          </a:xfrm>
        </p:spPr>
        <p:txBody>
          <a:bodyPr/>
          <a:lstStyle/>
          <a:p>
            <a:r>
              <a:rPr lang="es-ES" dirty="0"/>
              <a:t>A plan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prevent</a:t>
            </a:r>
            <a:r>
              <a:rPr lang="es-ES" dirty="0"/>
              <a:t> a severe COVID-19 </a:t>
            </a:r>
            <a:r>
              <a:rPr lang="es-ES" dirty="0" err="1"/>
              <a:t>infection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carried</a:t>
            </a:r>
            <a:r>
              <a:rPr lang="es-ES" dirty="0"/>
              <a:t> </a:t>
            </a:r>
            <a:r>
              <a:rPr lang="es-ES" dirty="0" err="1"/>
              <a:t>out</a:t>
            </a:r>
            <a:endParaRPr lang="es-ES" dirty="0"/>
          </a:p>
        </p:txBody>
      </p:sp>
      <p:sp>
        <p:nvSpPr>
          <p:cNvPr id="90" name="Marcador de texto 38">
            <a:extLst>
              <a:ext uri="{FF2B5EF4-FFF2-40B4-BE49-F238E27FC236}">
                <a16:creationId xmlns:a16="http://schemas.microsoft.com/office/drawing/2014/main" id="{498FC88B-8C34-1611-4D35-79420C13FFB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6985574" y="3368003"/>
            <a:ext cx="1708964" cy="480131"/>
          </a:xfrm>
        </p:spPr>
        <p:txBody>
          <a:bodyPr/>
          <a:lstStyle/>
          <a:p>
            <a:r>
              <a:rPr lang="es-ES" dirty="0" err="1"/>
              <a:t>Patient</a:t>
            </a:r>
            <a:r>
              <a:rPr lang="es-ES" dirty="0"/>
              <a:t> </a:t>
            </a:r>
            <a:r>
              <a:rPr lang="es-ES" dirty="0" err="1"/>
              <a:t>flagged</a:t>
            </a:r>
            <a:endParaRPr lang="es-ES" dirty="0"/>
          </a:p>
        </p:txBody>
      </p:sp>
      <p:sp>
        <p:nvSpPr>
          <p:cNvPr id="91" name="Marcador de texto 39">
            <a:extLst>
              <a:ext uri="{FF2B5EF4-FFF2-40B4-BE49-F238E27FC236}">
                <a16:creationId xmlns:a16="http://schemas.microsoft.com/office/drawing/2014/main" id="{844F60CF-5C01-7F4B-6CBE-30ADD230719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985574" y="3875596"/>
            <a:ext cx="1708964" cy="919804"/>
          </a:xfrm>
        </p:spPr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patient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scheduled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</a:t>
            </a:r>
            <a:r>
              <a:rPr lang="es-ES" dirty="0" err="1"/>
              <a:t>consult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a </a:t>
            </a:r>
            <a:r>
              <a:rPr lang="es-ES" dirty="0" err="1"/>
              <a:t>primary</a:t>
            </a:r>
            <a:r>
              <a:rPr lang="es-ES" dirty="0"/>
              <a:t> </a:t>
            </a:r>
            <a:r>
              <a:rPr lang="es-ES" dirty="0" err="1"/>
              <a:t>physician</a:t>
            </a:r>
            <a:endParaRPr lang="es-ES" dirty="0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0812E5BB-4272-5C68-89E9-71F083BAFE7B}"/>
              </a:ext>
            </a:extLst>
          </p:cNvPr>
          <p:cNvSpPr txBox="1">
            <a:spLocks/>
          </p:cNvSpPr>
          <p:nvPr/>
        </p:nvSpPr>
        <p:spPr>
          <a:xfrm>
            <a:off x="458903" y="1139410"/>
            <a:ext cx="8378080" cy="597565"/>
          </a:xfrm>
          <a:prstGeom prst="rect">
            <a:avLst/>
          </a:prstGeom>
        </p:spPr>
        <p:txBody>
          <a:bodyPr wrap="square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ym typeface="+mn-ea"/>
              </a:rPr>
              <a:t>Solving the Problem with Data Science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606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5"/>
          </p:nvPr>
        </p:nvSpPr>
        <p:spPr>
          <a:xfrm>
            <a:off x="575944" y="1232200"/>
            <a:ext cx="7992110" cy="1014637"/>
          </a:xfrm>
        </p:spPr>
        <p:txBody>
          <a:bodyPr wrap="square"/>
          <a:lstStyle/>
          <a:p>
            <a:pPr algn="ctr"/>
            <a:r>
              <a:rPr lang="en-GB" sz="3200" dirty="0">
                <a:sym typeface="+mn-ea"/>
              </a:rPr>
              <a:t>Prediction using AI</a:t>
            </a:r>
            <a:endParaRPr lang="en-GB" sz="3200" dirty="0"/>
          </a:p>
          <a:p>
            <a:endParaRPr lang="es-ES" sz="3200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200392" y="6571295"/>
            <a:ext cx="6730800" cy="286705"/>
          </a:xfrm>
        </p:spPr>
        <p:txBody>
          <a:bodyPr>
            <a:normAutofit lnSpcReduction="10000"/>
          </a:bodyPr>
          <a:lstStyle/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902318" y="1966921"/>
            <a:ext cx="7339363" cy="581698"/>
          </a:xfrm>
        </p:spPr>
        <p:txBody>
          <a:bodyPr wrap="square"/>
          <a:lstStyle/>
          <a:p>
            <a:r>
              <a:rPr lang="en-US" sz="1400" dirty="0"/>
              <a:t>Advanced machine learning techniques will be applied to develop a model capable of accurately predicting the severity of COVID-19 in diabetic patients. </a:t>
            </a:r>
          </a:p>
        </p:txBody>
      </p:sp>
      <p:pic>
        <p:nvPicPr>
          <p:cNvPr id="14" name="Picture 13" descr="d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165" y="3843655"/>
            <a:ext cx="5996940" cy="2124075"/>
          </a:xfrm>
          <a:prstGeom prst="rect">
            <a:avLst/>
          </a:prstGeom>
        </p:spPr>
      </p:pic>
      <p:sp>
        <p:nvSpPr>
          <p:cNvPr id="2" name="Text Placeholder 12">
            <a:extLst>
              <a:ext uri="{FF2B5EF4-FFF2-40B4-BE49-F238E27FC236}">
                <a16:creationId xmlns:a16="http://schemas.microsoft.com/office/drawing/2014/main" id="{2D5409CE-8F1B-A3E7-52E5-CB7B176620B8}"/>
              </a:ext>
            </a:extLst>
          </p:cNvPr>
          <p:cNvSpPr txBox="1">
            <a:spLocks/>
          </p:cNvSpPr>
          <p:nvPr/>
        </p:nvSpPr>
        <p:spPr>
          <a:xfrm>
            <a:off x="902318" y="2905288"/>
            <a:ext cx="7339363" cy="5816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This approach aims to enable timely and effective interventions, ultimately improving patient outcomes and optimizing the use of healthcare resources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13">
            <a:extLst>
              <a:ext uri="{FF2B5EF4-FFF2-40B4-BE49-F238E27FC236}">
                <a16:creationId xmlns:a16="http://schemas.microsoft.com/office/drawing/2014/main" id="{D45A6907-C852-C479-9914-715545673AD3}"/>
              </a:ext>
            </a:extLst>
          </p:cNvPr>
          <p:cNvGrpSpPr/>
          <p:nvPr/>
        </p:nvGrpSpPr>
        <p:grpSpPr>
          <a:xfrm>
            <a:off x="1228950" y="3836696"/>
            <a:ext cx="3215005" cy="2833369"/>
            <a:chOff x="2877571" y="1047577"/>
            <a:chExt cx="4010202" cy="3534173"/>
          </a:xfrm>
        </p:grpSpPr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54F07DB7-B524-AE7B-5111-66781FF6024A}"/>
                </a:ext>
              </a:extLst>
            </p:cNvPr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3" name="Rectangle 37">
              <a:extLst>
                <a:ext uri="{FF2B5EF4-FFF2-40B4-BE49-F238E27FC236}">
                  <a16:creationId xmlns:a16="http://schemas.microsoft.com/office/drawing/2014/main" id="{897C6B2E-EED1-7F89-475A-D3D3C2216013}"/>
                </a:ext>
              </a:extLst>
            </p:cNvPr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4" name="TextBox 63">
              <a:extLst>
                <a:ext uri="{FF2B5EF4-FFF2-40B4-BE49-F238E27FC236}">
                  <a16:creationId xmlns:a16="http://schemas.microsoft.com/office/drawing/2014/main" id="{081E2E9A-A9AA-5037-2627-C95C4515EFE0}"/>
                </a:ext>
              </a:extLst>
            </p:cNvPr>
            <p:cNvSpPr txBox="1"/>
            <p:nvPr/>
          </p:nvSpPr>
          <p:spPr>
            <a:xfrm>
              <a:off x="3900473" y="2805319"/>
              <a:ext cx="2538282" cy="451084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1900" dirty="0" err="1">
                  <a:sym typeface="+mn-ea"/>
                </a:rPr>
                <a:t>Model</a:t>
              </a:r>
              <a:r>
                <a:rPr lang="es-ES" sz="1900" dirty="0">
                  <a:sym typeface="+mn-ea"/>
                </a:rPr>
                <a:t> </a:t>
              </a:r>
              <a:r>
                <a:rPr lang="es-ES" sz="1900" dirty="0" err="1">
                  <a:sym typeface="+mn-ea"/>
                </a:rPr>
                <a:t>Integration</a:t>
              </a:r>
              <a:endParaRPr lang="en-US" sz="19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6" name="TextBox 64">
              <a:extLst>
                <a:ext uri="{FF2B5EF4-FFF2-40B4-BE49-F238E27FC236}">
                  <a16:creationId xmlns:a16="http://schemas.microsoft.com/office/drawing/2014/main" id="{9FC7C14F-0B78-E7D4-EC64-534F719B2C4D}"/>
                </a:ext>
              </a:extLst>
            </p:cNvPr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Final </a:t>
              </a:r>
              <a:r>
                <a:rPr lang="es-ES" sz="2000" dirty="0" err="1">
                  <a:sym typeface="+mn-ea"/>
                </a:rPr>
                <a:t>Reporting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8" name="TextBox 65">
              <a:extLst>
                <a:ext uri="{FF2B5EF4-FFF2-40B4-BE49-F238E27FC236}">
                  <a16:creationId xmlns:a16="http://schemas.microsoft.com/office/drawing/2014/main" id="{EDB9501F-BDFC-3F00-0274-5EEC65B274BB}"/>
                </a:ext>
              </a:extLst>
            </p:cNvPr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49" name="TextBox 68">
              <a:extLst>
                <a:ext uri="{FF2B5EF4-FFF2-40B4-BE49-F238E27FC236}">
                  <a16:creationId xmlns:a16="http://schemas.microsoft.com/office/drawing/2014/main" id="{CBFD6C5F-CB49-A7E6-A4FB-7CA125A02DBF}"/>
                </a:ext>
              </a:extLst>
            </p:cNvPr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06</a:t>
              </a:r>
            </a:p>
          </p:txBody>
        </p:sp>
        <p:sp>
          <p:nvSpPr>
            <p:cNvPr id="50" name="TextBox 69">
              <a:extLst>
                <a:ext uri="{FF2B5EF4-FFF2-40B4-BE49-F238E27FC236}">
                  <a16:creationId xmlns:a16="http://schemas.microsoft.com/office/drawing/2014/main" id="{61EC2218-17E6-1C72-DCCE-DA8724E9D3CD}"/>
                </a:ext>
              </a:extLst>
            </p:cNvPr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07</a:t>
              </a:r>
            </a:p>
          </p:txBody>
        </p:sp>
      </p:grpSp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>
          <a:xfrm>
            <a:off x="5916120" y="1605383"/>
            <a:ext cx="2548319" cy="276860"/>
          </a:xfrm>
        </p:spPr>
        <p:txBody>
          <a:bodyPr/>
          <a:lstStyle/>
          <a:p>
            <a:r>
              <a:rPr lang="es-ES" dirty="0"/>
              <a:t>Data Acquisition and Integration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36"/>
          </p:nvPr>
        </p:nvSpPr>
        <p:spPr>
          <a:xfrm>
            <a:off x="5916120" y="2274904"/>
            <a:ext cx="2548319" cy="276860"/>
          </a:xfrm>
        </p:spPr>
        <p:txBody>
          <a:bodyPr/>
          <a:lstStyle/>
          <a:p>
            <a:r>
              <a:rPr lang="es-ES" dirty="0"/>
              <a:t>Data Organization and Context Understanding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38"/>
          </p:nvPr>
        </p:nvSpPr>
        <p:spPr>
          <a:xfrm>
            <a:off x="5916120" y="2982595"/>
            <a:ext cx="2548319" cy="138430"/>
          </a:xfrm>
        </p:spPr>
        <p:txBody>
          <a:bodyPr wrap="square"/>
          <a:lstStyle/>
          <a:p>
            <a:r>
              <a:rPr lang="es-ES" dirty="0"/>
              <a:t>Data Preprocessing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40"/>
          </p:nvPr>
        </p:nvSpPr>
        <p:spPr>
          <a:xfrm>
            <a:off x="5916120" y="3580982"/>
            <a:ext cx="2548319" cy="276860"/>
          </a:xfrm>
        </p:spPr>
        <p:txBody>
          <a:bodyPr/>
          <a:lstStyle/>
          <a:p>
            <a:r>
              <a:rPr lang="es-ES" dirty="0"/>
              <a:t>Model Development and Training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42"/>
          </p:nvPr>
        </p:nvSpPr>
        <p:spPr>
          <a:xfrm>
            <a:off x="5916120" y="4236507"/>
            <a:ext cx="2548319" cy="276860"/>
          </a:xfrm>
        </p:spPr>
        <p:txBody>
          <a:bodyPr/>
          <a:lstStyle/>
          <a:p>
            <a:r>
              <a:rPr lang="es-ES" dirty="0"/>
              <a:t>Model Evaluation and Validation</a:t>
            </a:r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44"/>
          </p:nvPr>
        </p:nvSpPr>
        <p:spPr>
          <a:xfrm>
            <a:off x="5179978" y="1499587"/>
            <a:ext cx="73614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44" name="Marcador de texto 43"/>
          <p:cNvSpPr>
            <a:spLocks noGrp="1"/>
          </p:cNvSpPr>
          <p:nvPr>
            <p:ph type="body" sz="quarter" idx="45"/>
          </p:nvPr>
        </p:nvSpPr>
        <p:spPr>
          <a:xfrm>
            <a:off x="5179977" y="2191060"/>
            <a:ext cx="73614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45" name="Marcador de texto 44"/>
          <p:cNvSpPr>
            <a:spLocks noGrp="1"/>
          </p:cNvSpPr>
          <p:nvPr>
            <p:ph type="body" sz="quarter" idx="46"/>
          </p:nvPr>
        </p:nvSpPr>
        <p:spPr>
          <a:xfrm>
            <a:off x="5179977" y="2886850"/>
            <a:ext cx="73614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46" name="Marcador de texto 45"/>
          <p:cNvSpPr>
            <a:spLocks noGrp="1"/>
          </p:cNvSpPr>
          <p:nvPr>
            <p:ph type="body" sz="quarter" idx="47"/>
          </p:nvPr>
        </p:nvSpPr>
        <p:spPr>
          <a:xfrm>
            <a:off x="5179977" y="3518246"/>
            <a:ext cx="736143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48"/>
          </p:nvPr>
        </p:nvSpPr>
        <p:spPr>
          <a:xfrm>
            <a:off x="5179977" y="4152603"/>
            <a:ext cx="736143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grpSp>
        <p:nvGrpSpPr>
          <p:cNvPr id="14" name="Agrupar 13"/>
          <p:cNvGrpSpPr/>
          <p:nvPr/>
        </p:nvGrpSpPr>
        <p:grpSpPr>
          <a:xfrm>
            <a:off x="1228950" y="1482795"/>
            <a:ext cx="3215005" cy="4069764"/>
            <a:chOff x="2877571" y="1047577"/>
            <a:chExt cx="4010202" cy="5076377"/>
          </a:xfrm>
        </p:grpSpPr>
        <p:sp>
          <p:nvSpPr>
            <p:cNvPr id="15" name="Freeform: Shape 45"/>
            <p:cNvSpPr/>
            <p:nvPr/>
          </p:nvSpPr>
          <p:spPr>
            <a:xfrm>
              <a:off x="3042288" y="5167912"/>
              <a:ext cx="2987874" cy="573851"/>
            </a:xfrm>
            <a:custGeom>
              <a:avLst/>
              <a:gdLst>
                <a:gd name="connsiteX0" fmla="*/ 37176 w 3981450"/>
                <a:gd name="connsiteY0" fmla="*/ 0 h 765134"/>
                <a:gd name="connsiteX1" fmla="*/ 3628054 w 3981450"/>
                <a:gd name="connsiteY1" fmla="*/ 0 h 765134"/>
                <a:gd name="connsiteX2" fmla="*/ 3981450 w 3981450"/>
                <a:gd name="connsiteY2" fmla="*/ 346034 h 765134"/>
                <a:gd name="connsiteX3" fmla="*/ 1190625 w 3981450"/>
                <a:gd name="connsiteY3" fmla="*/ 765134 h 765134"/>
                <a:gd name="connsiteX4" fmla="*/ 0 w 3981450"/>
                <a:gd name="connsiteY4" fmla="*/ 31709 h 765134"/>
                <a:gd name="connsiteX0-1" fmla="*/ 39558 w 3983832"/>
                <a:gd name="connsiteY0-2" fmla="*/ 0 h 765134"/>
                <a:gd name="connsiteX1-3" fmla="*/ 3630436 w 3983832"/>
                <a:gd name="connsiteY1-4" fmla="*/ 0 h 765134"/>
                <a:gd name="connsiteX2-5" fmla="*/ 3983832 w 3983832"/>
                <a:gd name="connsiteY2-6" fmla="*/ 346034 h 765134"/>
                <a:gd name="connsiteX3-7" fmla="*/ 1193007 w 3983832"/>
                <a:gd name="connsiteY3-8" fmla="*/ 765134 h 765134"/>
                <a:gd name="connsiteX4-9" fmla="*/ 0 w 3983832"/>
                <a:gd name="connsiteY4-10" fmla="*/ 12659 h 765134"/>
                <a:gd name="connsiteX5" fmla="*/ 39558 w 3983832"/>
                <a:gd name="connsiteY5" fmla="*/ 0 h 76513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" y="connsiteY5"/>
                </a:cxn>
              </a:cxnLst>
              <a:rect l="l" t="t" r="r" b="b"/>
              <a:pathLst>
                <a:path w="3983832" h="765134">
                  <a:moveTo>
                    <a:pt x="39558" y="0"/>
                  </a:moveTo>
                  <a:lnTo>
                    <a:pt x="3630436" y="0"/>
                  </a:lnTo>
                  <a:lnTo>
                    <a:pt x="3983832" y="346034"/>
                  </a:lnTo>
                  <a:lnTo>
                    <a:pt x="1193007" y="765134"/>
                  </a:lnTo>
                  <a:lnTo>
                    <a:pt x="0" y="12659"/>
                  </a:lnTo>
                  <a:cubicBezTo>
                    <a:pt x="12392" y="2089"/>
                    <a:pt x="27166" y="10570"/>
                    <a:pt x="39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42900" dist="190500" dir="5400000" algn="t" rotWithShape="0">
                <a:prstClr val="black">
                  <a:alpha val="4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16" name="Rectangle 18"/>
            <p:cNvSpPr/>
            <p:nvPr/>
          </p:nvSpPr>
          <p:spPr>
            <a:xfrm>
              <a:off x="3208180" y="3396313"/>
              <a:ext cx="2727641" cy="272764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7" name="Rectangle 19"/>
            <p:cNvSpPr/>
            <p:nvPr/>
          </p:nvSpPr>
          <p:spPr>
            <a:xfrm>
              <a:off x="3208180" y="2809129"/>
              <a:ext cx="2727641" cy="2727641"/>
            </a:xfrm>
            <a:prstGeom prst="rect">
              <a:avLst/>
            </a:prstGeom>
            <a:solidFill>
              <a:srgbClr val="1F5080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8" name="Rectangle 20"/>
            <p:cNvSpPr/>
            <p:nvPr/>
          </p:nvSpPr>
          <p:spPr>
            <a:xfrm>
              <a:off x="3208180" y="2221945"/>
              <a:ext cx="2727641" cy="2727641"/>
            </a:xfrm>
            <a:prstGeom prst="rect">
              <a:avLst/>
            </a:prstGeom>
            <a:solidFill>
              <a:srgbClr val="08459A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9" name="Rectangle 21"/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0" name="Rectangle 37"/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1" name="TextBox 63"/>
            <p:cNvSpPr txBox="1"/>
            <p:nvPr/>
          </p:nvSpPr>
          <p:spPr>
            <a:xfrm>
              <a:off x="3900473" y="2796410"/>
              <a:ext cx="253828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Acquisition 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2" name="TextBox 64"/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Organization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3" name="TextBox 65"/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4" name="TextBox 66"/>
            <p:cNvSpPr txBox="1"/>
            <p:nvPr/>
          </p:nvSpPr>
          <p:spPr>
            <a:xfrm>
              <a:off x="3815509" y="3864209"/>
              <a:ext cx="2538282" cy="853049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Development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5" name="TextBox 67"/>
            <p:cNvSpPr txBox="1"/>
            <p:nvPr/>
          </p:nvSpPr>
          <p:spPr>
            <a:xfrm>
              <a:off x="3642701" y="5146490"/>
              <a:ext cx="3132599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Evaluation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6" name="TextBox 68"/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01</a:t>
              </a:r>
            </a:p>
          </p:txBody>
        </p:sp>
        <p:sp>
          <p:nvSpPr>
            <p:cNvPr id="27" name="TextBox 69"/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02</a:t>
              </a:r>
            </a:p>
          </p:txBody>
        </p:sp>
        <p:sp>
          <p:nvSpPr>
            <p:cNvPr id="28" name="TextBox 70"/>
            <p:cNvSpPr txBox="1"/>
            <p:nvPr/>
          </p:nvSpPr>
          <p:spPr>
            <a:xfrm>
              <a:off x="2877571" y="3664687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03</a:t>
              </a:r>
            </a:p>
          </p:txBody>
        </p:sp>
        <p:sp>
          <p:nvSpPr>
            <p:cNvPr id="29" name="TextBox 71"/>
            <p:cNvSpPr txBox="1"/>
            <p:nvPr/>
          </p:nvSpPr>
          <p:spPr>
            <a:xfrm>
              <a:off x="2877571" y="4250889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04</a:t>
              </a:r>
            </a:p>
          </p:txBody>
        </p:sp>
        <p:sp>
          <p:nvSpPr>
            <p:cNvPr id="30" name="TextBox 73"/>
            <p:cNvSpPr txBox="1"/>
            <p:nvPr/>
          </p:nvSpPr>
          <p:spPr>
            <a:xfrm>
              <a:off x="2877571" y="4837091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05</a:t>
              </a:r>
            </a:p>
          </p:txBody>
        </p:sp>
      </p:grpSp>
      <p:sp>
        <p:nvSpPr>
          <p:cNvPr id="11" name="TextBox 64"/>
          <p:cNvSpPr txBox="1"/>
          <p:nvPr/>
        </p:nvSpPr>
        <p:spPr>
          <a:xfrm>
            <a:off x="1863876" y="4346378"/>
            <a:ext cx="2395220" cy="683895"/>
          </a:xfrm>
          <a:prstGeom prst="rect">
            <a:avLst/>
          </a:prstGeom>
          <a:noFill/>
          <a:ln>
            <a:noFill/>
          </a:ln>
          <a:scene3d>
            <a:camera prst="isometricOffAxis1Righ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spAutoFit/>
          </a:bodyPr>
          <a:lstStyle>
            <a:defPPr>
              <a:defRPr lang="fr-F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ES" sz="1900" dirty="0">
                <a:sym typeface="+mn-ea"/>
              </a:rPr>
              <a:t>Data Preprocessing</a:t>
            </a:r>
            <a:endParaRPr lang="es-ES" sz="1900" dirty="0"/>
          </a:p>
          <a:p>
            <a:endParaRPr lang="en-US" sz="2000" dirty="0">
              <a:solidFill>
                <a:srgbClr val="FFFFFF"/>
              </a:solidFill>
              <a:latin typeface="Montserrat" panose="00000400000000000000" pitchFamily="2" charset="77"/>
            </a:endParaRPr>
          </a:p>
        </p:txBody>
      </p:sp>
      <p:sp>
        <p:nvSpPr>
          <p:cNvPr id="13" name="Marcador de texto 2"/>
          <p:cNvSpPr>
            <a:spLocks noGrp="1"/>
          </p:cNvSpPr>
          <p:nvPr/>
        </p:nvSpPr>
        <p:spPr>
          <a:xfrm>
            <a:off x="582599" y="1045014"/>
            <a:ext cx="3381375" cy="11245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rgbClr val="464747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err="1">
                <a:sym typeface="+mn-ea"/>
              </a:rPr>
              <a:t>Work</a:t>
            </a:r>
            <a:r>
              <a:rPr dirty="0">
                <a:sym typeface="+mn-ea"/>
              </a:rPr>
              <a:t> PLAN</a:t>
            </a:r>
            <a:endParaRPr lang="es-ES" dirty="0"/>
          </a:p>
          <a:p>
            <a:endParaRPr lang="es-ES" dirty="0"/>
          </a:p>
        </p:txBody>
      </p:sp>
      <p:sp>
        <p:nvSpPr>
          <p:cNvPr id="48" name="Marcador de texto 10"/>
          <p:cNvSpPr>
            <a:spLocks noGrp="1"/>
          </p:cNvSpPr>
          <p:nvPr/>
        </p:nvSpPr>
        <p:spPr>
          <a:xfrm>
            <a:off x="582549" y="1707358"/>
            <a:ext cx="3381425" cy="57023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>
                <a:sym typeface="+mn-ea"/>
              </a:rPr>
              <a:t>Project Phases:</a:t>
            </a:r>
            <a:endParaRPr lang="es-ES" dirty="0"/>
          </a:p>
          <a:p>
            <a:endParaRPr lang="es-ES" dirty="0"/>
          </a:p>
        </p:txBody>
      </p:sp>
      <p:sp>
        <p:nvSpPr>
          <p:cNvPr id="51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texto 38">
            <a:extLst>
              <a:ext uri="{FF2B5EF4-FFF2-40B4-BE49-F238E27FC236}">
                <a16:creationId xmlns:a16="http://schemas.microsoft.com/office/drawing/2014/main" id="{6A208345-CE04-F391-00CF-9710ABD7DC4B}"/>
              </a:ext>
            </a:extLst>
          </p:cNvPr>
          <p:cNvSpPr txBox="1">
            <a:spLocks/>
          </p:cNvSpPr>
          <p:nvPr/>
        </p:nvSpPr>
        <p:spPr>
          <a:xfrm>
            <a:off x="5916120" y="4882334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5" name="Marcador de texto 40">
            <a:extLst>
              <a:ext uri="{FF2B5EF4-FFF2-40B4-BE49-F238E27FC236}">
                <a16:creationId xmlns:a16="http://schemas.microsoft.com/office/drawing/2014/main" id="{5AEC980F-A987-178E-281A-DC77D4C72937}"/>
              </a:ext>
            </a:extLst>
          </p:cNvPr>
          <p:cNvSpPr txBox="1">
            <a:spLocks/>
          </p:cNvSpPr>
          <p:nvPr/>
        </p:nvSpPr>
        <p:spPr>
          <a:xfrm>
            <a:off x="5916120" y="5570132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6" name="Marcador de texto 45">
            <a:extLst>
              <a:ext uri="{FF2B5EF4-FFF2-40B4-BE49-F238E27FC236}">
                <a16:creationId xmlns:a16="http://schemas.microsoft.com/office/drawing/2014/main" id="{8EF352AD-1E52-230D-B2DF-F516DAED00B9}"/>
              </a:ext>
            </a:extLst>
          </p:cNvPr>
          <p:cNvSpPr txBox="1">
            <a:spLocks/>
          </p:cNvSpPr>
          <p:nvPr/>
        </p:nvSpPr>
        <p:spPr>
          <a:xfrm>
            <a:off x="5179977" y="481959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06.</a:t>
            </a:r>
          </a:p>
        </p:txBody>
      </p:sp>
      <p:sp>
        <p:nvSpPr>
          <p:cNvPr id="7" name="Marcador de texto 46">
            <a:extLst>
              <a:ext uri="{FF2B5EF4-FFF2-40B4-BE49-F238E27FC236}">
                <a16:creationId xmlns:a16="http://schemas.microsoft.com/office/drawing/2014/main" id="{48580952-BB65-42A6-A9F5-8CEDFA0443FA}"/>
              </a:ext>
            </a:extLst>
          </p:cNvPr>
          <p:cNvSpPr txBox="1">
            <a:spLocks/>
          </p:cNvSpPr>
          <p:nvPr/>
        </p:nvSpPr>
        <p:spPr>
          <a:xfrm>
            <a:off x="5179977" y="548622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303E7-26E9-B3B4-C68B-08CA154A6FD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5750" y="1725258"/>
            <a:ext cx="3317713" cy="646331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Acquisition</a:t>
            </a:r>
            <a:r>
              <a:rPr lang="es-ES" dirty="0"/>
              <a:t> and </a:t>
            </a:r>
            <a:r>
              <a:rPr lang="es-ES" dirty="0" err="1"/>
              <a:t>Integration</a:t>
            </a:r>
            <a:endParaRPr lang="es-E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DFE4FF-D097-AE56-5861-8D11A5A3CD3D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17289" y="1818080"/>
            <a:ext cx="736143" cy="460685"/>
          </a:xfrm>
        </p:spPr>
        <p:txBody>
          <a:bodyPr/>
          <a:lstStyle/>
          <a:p>
            <a:r>
              <a:rPr lang="en-CO" dirty="0"/>
              <a:t>01.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BB6C16-5175-ED7A-492F-B07F1BECF93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772857" y="1818082"/>
            <a:ext cx="736143" cy="460685"/>
          </a:xfrm>
        </p:spPr>
        <p:txBody>
          <a:bodyPr/>
          <a:lstStyle/>
          <a:p>
            <a:r>
              <a:rPr lang="en-CO" dirty="0"/>
              <a:t>02.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2B4A71B-2B57-7CCC-3186-95BDDFC8C64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7A9F8BF2-BDDD-DF4A-6652-60951F5A5827}"/>
              </a:ext>
            </a:extLst>
          </p:cNvPr>
          <p:cNvSpPr txBox="1">
            <a:spLocks/>
          </p:cNvSpPr>
          <p:nvPr/>
        </p:nvSpPr>
        <p:spPr>
          <a:xfrm>
            <a:off x="5429933" y="172525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Data </a:t>
            </a:r>
            <a:r>
              <a:rPr lang="es-ES" dirty="0" err="1"/>
              <a:t>Organization</a:t>
            </a:r>
            <a:r>
              <a:rPr lang="es-ES" dirty="0"/>
              <a:t> and </a:t>
            </a:r>
            <a:r>
              <a:rPr lang="es-ES" dirty="0" err="1"/>
              <a:t>Context</a:t>
            </a:r>
            <a:r>
              <a:rPr lang="es-ES" dirty="0"/>
              <a:t> </a:t>
            </a:r>
            <a:r>
              <a:rPr lang="es-ES" dirty="0" err="1"/>
              <a:t>Understanding</a:t>
            </a:r>
            <a:endParaRPr lang="es-E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50B2E66-2349-927F-B80A-45BE65D2AB6F}"/>
              </a:ext>
            </a:extLst>
          </p:cNvPr>
          <p:cNvSpPr txBox="1">
            <a:spLocks/>
          </p:cNvSpPr>
          <p:nvPr/>
        </p:nvSpPr>
        <p:spPr>
          <a:xfrm>
            <a:off x="1310446" y="2463964"/>
            <a:ext cx="2548319" cy="173893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collection</a:t>
            </a:r>
          </a:p>
          <a:p>
            <a:endParaRPr lang="en-CO" dirty="0"/>
          </a:p>
          <a:p>
            <a:r>
              <a:rPr lang="en-US" dirty="0"/>
              <a:t>F</a:t>
            </a:r>
            <a:r>
              <a:rPr lang="en-CO" dirty="0"/>
              <a:t>ormat conversion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preparation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consolidation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86CF6C6C-325E-27F3-E1C5-4FEFBF770F40}"/>
              </a:ext>
            </a:extLst>
          </p:cNvPr>
          <p:cNvSpPr txBox="1">
            <a:spLocks/>
          </p:cNvSpPr>
          <p:nvPr/>
        </p:nvSpPr>
        <p:spPr>
          <a:xfrm>
            <a:off x="1039699" y="2421397"/>
            <a:ext cx="2548318" cy="184665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C8539CB-2163-BA7A-E821-A2CBE95F0F51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quality evaluation</a:t>
            </a:r>
          </a:p>
          <a:p>
            <a:endParaRPr lang="en-CO" dirty="0"/>
          </a:p>
          <a:p>
            <a:r>
              <a:rPr lang="en-US" dirty="0"/>
              <a:t>Initial data analysis</a:t>
            </a:r>
            <a:endParaRPr lang="en-CO" dirty="0"/>
          </a:p>
          <a:p>
            <a:endParaRPr lang="en-CO" dirty="0"/>
          </a:p>
          <a:p>
            <a:r>
              <a:rPr lang="en-US" dirty="0"/>
              <a:t>Metadata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117F3E27-8BD0-C28D-1D88-313253DDE88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6" name="Elipse 20">
            <a:extLst>
              <a:ext uri="{FF2B5EF4-FFF2-40B4-BE49-F238E27FC236}">
                <a16:creationId xmlns:a16="http://schemas.microsoft.com/office/drawing/2014/main" id="{2E7A8930-225D-BC5B-3758-137638B71800}"/>
              </a:ext>
            </a:extLst>
          </p:cNvPr>
          <p:cNvSpPr/>
          <p:nvPr/>
        </p:nvSpPr>
        <p:spPr>
          <a:xfrm>
            <a:off x="1410982" y="43996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C63D0F2-5C81-0791-A603-280D4A6DB501}"/>
              </a:ext>
            </a:extLst>
          </p:cNvPr>
          <p:cNvSpPr txBox="1">
            <a:spLocks/>
          </p:cNvSpPr>
          <p:nvPr/>
        </p:nvSpPr>
        <p:spPr>
          <a:xfrm>
            <a:off x="2138477" y="45704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37" name="Elipse 20">
            <a:extLst>
              <a:ext uri="{FF2B5EF4-FFF2-40B4-BE49-F238E27FC236}">
                <a16:creationId xmlns:a16="http://schemas.microsoft.com/office/drawing/2014/main" id="{5CA68433-C630-0D26-FC26-C34696E1667B}"/>
              </a:ext>
            </a:extLst>
          </p:cNvPr>
          <p:cNvSpPr/>
          <p:nvPr/>
        </p:nvSpPr>
        <p:spPr>
          <a:xfrm>
            <a:off x="5831900" y="4084033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2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7C5D188B-C167-DD1E-59BA-6217BEB21120}"/>
              </a:ext>
            </a:extLst>
          </p:cNvPr>
          <p:cNvSpPr txBox="1">
            <a:spLocks/>
          </p:cNvSpPr>
          <p:nvPr/>
        </p:nvSpPr>
        <p:spPr>
          <a:xfrm>
            <a:off x="6559395" y="4254780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eeks</a:t>
            </a:r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D9438892-5A1B-0DDE-051B-9FD8E9B56BD1}"/>
              </a:ext>
            </a:extLst>
          </p:cNvPr>
          <p:cNvSpPr txBox="1">
            <a:spLocks/>
          </p:cNvSpPr>
          <p:nvPr/>
        </p:nvSpPr>
        <p:spPr>
          <a:xfrm>
            <a:off x="6559395" y="452094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It can extend by 1 week</a:t>
            </a:r>
          </a:p>
        </p:txBody>
      </p:sp>
    </p:spTree>
    <p:extLst>
      <p:ext uri="{BB962C8B-B14F-4D97-AF65-F5344CB8AC3E}">
        <p14:creationId xmlns:p14="http://schemas.microsoft.com/office/powerpoint/2010/main" val="1845756504"/>
      </p:ext>
    </p:extLst>
  </p:cSld>
  <p:clrMapOvr>
    <a:masterClrMapping/>
  </p:clrMapOvr>
</p:sld>
</file>

<file path=ppt/theme/theme1.xml><?xml version="1.0" encoding="utf-8"?>
<a:theme xmlns:a="http://schemas.openxmlformats.org/drawingml/2006/main" name="UPM_1_9_23 plantilla">
  <a:themeElements>
    <a:clrScheme name="Color UPM ">
      <a:dk1>
        <a:srgbClr val="464747"/>
      </a:dk1>
      <a:lt1>
        <a:srgbClr val="F7F7F7"/>
      </a:lt1>
      <a:dk2>
        <a:srgbClr val="44546A"/>
      </a:dk2>
      <a:lt2>
        <a:srgbClr val="D0D0D0"/>
      </a:lt2>
      <a:accent1>
        <a:srgbClr val="2899F9"/>
      </a:accent1>
      <a:accent2>
        <a:srgbClr val="0F81F3"/>
      </a:accent2>
      <a:accent3>
        <a:srgbClr val="0D6FCF"/>
      </a:accent3>
      <a:accent4>
        <a:srgbClr val="0B5DAC"/>
      </a:accent4>
      <a:accent5>
        <a:srgbClr val="08447C"/>
      </a:accent5>
      <a:accent6>
        <a:srgbClr val="022540"/>
      </a:accent6>
      <a:hlink>
        <a:srgbClr val="0563C1"/>
      </a:hlink>
      <a:folHlink>
        <a:srgbClr val="9B349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UPM_1_9_23 plantilla.potx</Template>
  <TotalTime>111</TotalTime>
  <Words>1506</Words>
  <Application>Microsoft Office PowerPoint</Application>
  <PresentationFormat>On-screen Show (4:3)</PresentationFormat>
  <Paragraphs>401</Paragraphs>
  <Slides>28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Wingdings</vt:lpstr>
      <vt:lpstr>Montserrat Medium</vt:lpstr>
      <vt:lpstr>Montserrat light</vt:lpstr>
      <vt:lpstr>Arial</vt:lpstr>
      <vt:lpstr>Montserrat</vt:lpstr>
      <vt:lpstr>Montserrat light</vt:lpstr>
      <vt:lpstr>Montserrat SemiBold</vt:lpstr>
      <vt:lpstr>UPM_1_9_23 plantilla</vt:lpstr>
      <vt:lpstr>Prediction of the severity of COVID-19 cases among diabetes patients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DE LA CALLE GAYO</dc:creator>
  <cp:lastModifiedBy>FRANCISCO DE BORJA LOZANO DEL MORAL</cp:lastModifiedBy>
  <cp:revision>140</cp:revision>
  <dcterms:created xsi:type="dcterms:W3CDTF">2024-11-03T19:26:43Z</dcterms:created>
  <dcterms:modified xsi:type="dcterms:W3CDTF">2024-11-04T09:31:50Z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0x01010044AA032CFE862E48A7FEE97649907B83</vt:lpwstr>
  </property>
  <property fmtid="{D5CDD505-2E9C-101B-9397-08002B2CF9AE}" pid="3" name="KSOProductBuildVer">
    <vt:lpwstr>1033-5.7.0.8090</vt:lpwstr>
  </property>
</Properties>
</file>

<file path=docProps/thumbnail.jpeg>
</file>